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diagrams/data19.xml" ContentType="application/vnd.openxmlformats-officedocument.drawingml.diagramData+xml"/>
  <Override PartName="/ppt/diagrams/layout19.xml" ContentType="application/vnd.openxmlformats-officedocument.drawingml.diagramLayout+xml"/>
  <Override PartName="/ppt/diagrams/quickStyle19.xml" ContentType="application/vnd.openxmlformats-officedocument.drawingml.diagramStyle+xml"/>
  <Override PartName="/ppt/diagrams/colors19.xml" ContentType="application/vnd.openxmlformats-officedocument.drawingml.diagramColors+xml"/>
  <Override PartName="/ppt/diagrams/drawing19.xml" ContentType="application/vnd.ms-office.drawingml.diagramDrawing+xml"/>
  <Override PartName="/ppt/diagrams/data20.xml" ContentType="application/vnd.openxmlformats-officedocument.drawingml.diagramData+xml"/>
  <Override PartName="/ppt/diagrams/layout20.xml" ContentType="application/vnd.openxmlformats-officedocument.drawingml.diagramLayout+xml"/>
  <Override PartName="/ppt/diagrams/quickStyle20.xml" ContentType="application/vnd.openxmlformats-officedocument.drawingml.diagramStyle+xml"/>
  <Override PartName="/ppt/diagrams/colors20.xml" ContentType="application/vnd.openxmlformats-officedocument.drawingml.diagramColors+xml"/>
  <Override PartName="/ppt/diagrams/drawing20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35"/>
  </p:notesMasterIdLst>
  <p:handoutMasterIdLst>
    <p:handoutMasterId r:id="rId36"/>
  </p:handoutMasterIdLst>
  <p:sldIdLst>
    <p:sldId id="362" r:id="rId5"/>
    <p:sldId id="380" r:id="rId6"/>
    <p:sldId id="450" r:id="rId7"/>
    <p:sldId id="445" r:id="rId8"/>
    <p:sldId id="446" r:id="rId9"/>
    <p:sldId id="448" r:id="rId10"/>
    <p:sldId id="413" r:id="rId11"/>
    <p:sldId id="423" r:id="rId12"/>
    <p:sldId id="449" r:id="rId13"/>
    <p:sldId id="427" r:id="rId14"/>
    <p:sldId id="430" r:id="rId15"/>
    <p:sldId id="431" r:id="rId16"/>
    <p:sldId id="433" r:id="rId17"/>
    <p:sldId id="370" r:id="rId18"/>
    <p:sldId id="451" r:id="rId19"/>
    <p:sldId id="358" r:id="rId20"/>
    <p:sldId id="359" r:id="rId21"/>
    <p:sldId id="360" r:id="rId22"/>
    <p:sldId id="361" r:id="rId23"/>
    <p:sldId id="283" r:id="rId24"/>
    <p:sldId id="286" r:id="rId25"/>
    <p:sldId id="288" r:id="rId26"/>
    <p:sldId id="452" r:id="rId27"/>
    <p:sldId id="453" r:id="rId28"/>
    <p:sldId id="291" r:id="rId29"/>
    <p:sldId id="454" r:id="rId30"/>
    <p:sldId id="367" r:id="rId31"/>
    <p:sldId id="366" r:id="rId32"/>
    <p:sldId id="382" r:id="rId33"/>
    <p:sldId id="455" r:id="rId34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9" pos="3839" userDrawn="1">
          <p15:clr>
            <a:srgbClr val="A4A3A4"/>
          </p15:clr>
        </p15:guide>
        <p15:guide id="10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FF99"/>
    <a:srgbClr val="2A8E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9012ECD-51FC-41F1-AA8D-1B2483CD663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426" autoAdjust="0"/>
    <p:restoredTop sz="94280" autoAdjust="0"/>
  </p:normalViewPr>
  <p:slideViewPr>
    <p:cSldViewPr showGuides="1">
      <p:cViewPr varScale="1">
        <p:scale>
          <a:sx n="95" d="100"/>
          <a:sy n="95" d="100"/>
        </p:scale>
        <p:origin x="96" y="34"/>
      </p:cViewPr>
      <p:guideLst>
        <p:guide pos="3839"/>
        <p:guide orient="horz" pos="216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63" d="100"/>
          <a:sy n="63" d="100"/>
        </p:scale>
        <p:origin x="1986" y="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heme" Target="theme/theme1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0119837-5B71-4D44-BB01-DB0B084933C8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111C18A-FD96-4E63-821A-54D70D8DC65F}">
      <dgm:prSet phldrT="[Text]"/>
      <dgm:spPr/>
      <dgm:t>
        <a:bodyPr/>
        <a:lstStyle/>
        <a:p>
          <a:r>
            <a:rPr lang="en-US" dirty="0"/>
            <a:t>This is a fully </a:t>
          </a:r>
          <a:r>
            <a:rPr lang="en-US" b="1" dirty="0"/>
            <a:t>online 9-week course</a:t>
          </a:r>
          <a:r>
            <a:rPr lang="en-US" dirty="0"/>
            <a:t>. The class will officially begin on </a:t>
          </a:r>
          <a:r>
            <a:rPr lang="en-US" b="1" dirty="0"/>
            <a:t>June 2, 2025</a:t>
          </a:r>
          <a:r>
            <a:rPr lang="en-US" dirty="0"/>
            <a:t>, and conclude on </a:t>
          </a:r>
          <a:r>
            <a:rPr lang="en-US" b="1" dirty="0"/>
            <a:t>August 3, 2025</a:t>
          </a:r>
          <a:r>
            <a:rPr lang="en-US" dirty="0"/>
            <a:t>.</a:t>
          </a:r>
          <a:endParaRPr lang="en-US" dirty="0">
            <a:solidFill>
              <a:schemeClr val="bg1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83BE74EF-FAB4-45A2-BBED-7CD5259AB210}" type="parTrans" cxnId="{FFD8B471-C98F-4DB5-8DE3-2AB7E896ADD5}">
      <dgm:prSet/>
      <dgm:spPr/>
      <dgm:t>
        <a:bodyPr/>
        <a:lstStyle/>
        <a:p>
          <a:endParaRPr lang="en-US"/>
        </a:p>
      </dgm:t>
    </dgm:pt>
    <dgm:pt modelId="{B4F34DE2-2DAE-4F88-8C78-BD8892EBF4FF}" type="sibTrans" cxnId="{FFD8B471-C98F-4DB5-8DE3-2AB7E896ADD5}">
      <dgm:prSet/>
      <dgm:spPr/>
      <dgm:t>
        <a:bodyPr/>
        <a:lstStyle/>
        <a:p>
          <a:endParaRPr lang="en-US"/>
        </a:p>
      </dgm:t>
    </dgm:pt>
    <dgm:pt modelId="{F74591B8-3F3F-44BE-8AB1-160EFC099C22}">
      <dgm:prSet/>
      <dgm:spPr/>
      <dgm:t>
        <a:bodyPr/>
        <a:lstStyle/>
        <a:p>
          <a:r>
            <a:rPr lang="en-US" dirty="0"/>
            <a:t>There are </a:t>
          </a:r>
          <a:r>
            <a:rPr lang="en-US" b="1" dirty="0"/>
            <a:t>no scheduled live or in-person class meetings</a:t>
          </a:r>
          <a:r>
            <a:rPr lang="en-US" dirty="0"/>
            <a:t>. All course materials, projects, quizzes, and exams will be accessible through </a:t>
          </a:r>
          <a:r>
            <a:rPr lang="en-US" b="1" dirty="0"/>
            <a:t>Blackboard</a:t>
          </a:r>
          <a:r>
            <a:rPr lang="en-US" dirty="0"/>
            <a:t>, the college's learning management system.</a:t>
          </a:r>
        </a:p>
      </dgm:t>
    </dgm:pt>
    <dgm:pt modelId="{F3E5F354-D0E3-4708-BE73-E04A5B697E0C}" type="parTrans" cxnId="{994B7A2B-F05D-4BC0-BF0B-45AB2DFFE410}">
      <dgm:prSet/>
      <dgm:spPr/>
      <dgm:t>
        <a:bodyPr/>
        <a:lstStyle/>
        <a:p>
          <a:endParaRPr lang="en-US"/>
        </a:p>
      </dgm:t>
    </dgm:pt>
    <dgm:pt modelId="{124C49D1-CBC2-43E1-BC9B-9797A6553C64}" type="sibTrans" cxnId="{994B7A2B-F05D-4BC0-BF0B-45AB2DFFE410}">
      <dgm:prSet/>
      <dgm:spPr/>
      <dgm:t>
        <a:bodyPr/>
        <a:lstStyle/>
        <a:p>
          <a:endParaRPr lang="en-US"/>
        </a:p>
      </dgm:t>
    </dgm:pt>
    <dgm:pt modelId="{A082F7B8-6221-4F93-A21B-920F8352F1A9}">
      <dgm:prSet/>
      <dgm:spPr/>
      <dgm:t>
        <a:bodyPr/>
        <a:lstStyle/>
        <a:p>
          <a:r>
            <a:rPr lang="en-US" dirty="0"/>
            <a:t>Students are expected to </a:t>
          </a:r>
          <a:r>
            <a:rPr lang="en-US" b="1" dirty="0"/>
            <a:t>stay on schedule</a:t>
          </a:r>
          <a:r>
            <a:rPr lang="en-US" dirty="0"/>
            <a:t>, </a:t>
          </a:r>
          <a:r>
            <a:rPr lang="en-US" b="1" dirty="0"/>
            <a:t>complete projects by the posted due dates</a:t>
          </a:r>
          <a:r>
            <a:rPr lang="en-US" dirty="0"/>
            <a:t>, and </a:t>
          </a:r>
          <a:r>
            <a:rPr lang="en-US" b="1" dirty="0"/>
            <a:t>engage actively with the course materials each week</a:t>
          </a:r>
          <a:r>
            <a:rPr lang="en-US" dirty="0"/>
            <a:t>.</a:t>
          </a:r>
        </a:p>
      </dgm:t>
    </dgm:pt>
    <dgm:pt modelId="{E5A17E7F-201D-4ADA-88EA-545ABBB1AF38}" type="parTrans" cxnId="{22956DA4-2A0C-4ACC-A2C3-BFC82D54F50C}">
      <dgm:prSet/>
      <dgm:spPr/>
      <dgm:t>
        <a:bodyPr/>
        <a:lstStyle/>
        <a:p>
          <a:endParaRPr lang="en-US"/>
        </a:p>
      </dgm:t>
    </dgm:pt>
    <dgm:pt modelId="{7D87DCA3-6DED-494B-A464-C7FDE01495F4}" type="sibTrans" cxnId="{22956DA4-2A0C-4ACC-A2C3-BFC82D54F50C}">
      <dgm:prSet/>
      <dgm:spPr/>
      <dgm:t>
        <a:bodyPr/>
        <a:lstStyle/>
        <a:p>
          <a:endParaRPr lang="en-US"/>
        </a:p>
      </dgm:t>
    </dgm:pt>
    <dgm:pt modelId="{070A6D68-A7A7-41DE-9887-767300C77BCB}">
      <dgm:prSet/>
      <dgm:spPr/>
      <dgm:t>
        <a:bodyPr/>
        <a:lstStyle/>
        <a:p>
          <a:r>
            <a:rPr lang="en-US" dirty="0"/>
            <a:t>Please plan accordingly and ensure consistent access to a reliable computer and internet connection throughout the semester.</a:t>
          </a:r>
        </a:p>
      </dgm:t>
    </dgm:pt>
    <dgm:pt modelId="{7A2FCB21-2424-45AB-8244-E20E0C0004B3}" type="parTrans" cxnId="{17709ABD-7365-4528-86A8-2B5004B6EC76}">
      <dgm:prSet/>
      <dgm:spPr/>
      <dgm:t>
        <a:bodyPr/>
        <a:lstStyle/>
        <a:p>
          <a:endParaRPr lang="en-US"/>
        </a:p>
      </dgm:t>
    </dgm:pt>
    <dgm:pt modelId="{A58AE083-47E2-48EF-BCC3-62B3299F2663}" type="sibTrans" cxnId="{17709ABD-7365-4528-86A8-2B5004B6EC76}">
      <dgm:prSet/>
      <dgm:spPr/>
      <dgm:t>
        <a:bodyPr/>
        <a:lstStyle/>
        <a:p>
          <a:endParaRPr lang="en-US"/>
        </a:p>
      </dgm:t>
    </dgm:pt>
    <dgm:pt modelId="{798575CB-6622-4ED6-B919-1BB72D50D0B0}" type="pres">
      <dgm:prSet presAssocID="{90119837-5B71-4D44-BB01-DB0B084933C8}" presName="linear" presStyleCnt="0">
        <dgm:presLayoutVars>
          <dgm:animLvl val="lvl"/>
          <dgm:resizeHandles val="exact"/>
        </dgm:presLayoutVars>
      </dgm:prSet>
      <dgm:spPr/>
    </dgm:pt>
    <dgm:pt modelId="{D84D119A-0BE3-48BC-A48A-7D47132B43D2}" type="pres">
      <dgm:prSet presAssocID="{C111C18A-FD96-4E63-821A-54D70D8DC65F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A31D1A85-0B53-4B04-B313-7F3143F1E005}" type="pres">
      <dgm:prSet presAssocID="{B4F34DE2-2DAE-4F88-8C78-BD8892EBF4FF}" presName="spacer" presStyleCnt="0"/>
      <dgm:spPr/>
    </dgm:pt>
    <dgm:pt modelId="{F58A3CDC-4227-4883-BEAD-680F69FC863E}" type="pres">
      <dgm:prSet presAssocID="{F74591B8-3F3F-44BE-8AB1-160EFC099C22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7DF6C60F-CD51-4DC8-B275-54CC1B5936EB}" type="pres">
      <dgm:prSet presAssocID="{124C49D1-CBC2-43E1-BC9B-9797A6553C64}" presName="spacer" presStyleCnt="0"/>
      <dgm:spPr/>
    </dgm:pt>
    <dgm:pt modelId="{094F0F19-252E-4A23-B4D5-FC01F8AE82D8}" type="pres">
      <dgm:prSet presAssocID="{A082F7B8-6221-4F93-A21B-920F8352F1A9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42F755F8-B2AF-4662-AB94-C69EBC260E2B}" type="pres">
      <dgm:prSet presAssocID="{7D87DCA3-6DED-494B-A464-C7FDE01495F4}" presName="spacer" presStyleCnt="0"/>
      <dgm:spPr/>
    </dgm:pt>
    <dgm:pt modelId="{85B0345C-5616-4F73-99E0-29A38B34B425}" type="pres">
      <dgm:prSet presAssocID="{070A6D68-A7A7-41DE-9887-767300C77BCB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A359C51B-D3BB-4751-AFB9-C17ACA768505}" type="presOf" srcId="{A082F7B8-6221-4F93-A21B-920F8352F1A9}" destId="{094F0F19-252E-4A23-B4D5-FC01F8AE82D8}" srcOrd="0" destOrd="0" presId="urn:microsoft.com/office/officeart/2005/8/layout/vList2"/>
    <dgm:cxn modelId="{994B7A2B-F05D-4BC0-BF0B-45AB2DFFE410}" srcId="{90119837-5B71-4D44-BB01-DB0B084933C8}" destId="{F74591B8-3F3F-44BE-8AB1-160EFC099C22}" srcOrd="1" destOrd="0" parTransId="{F3E5F354-D0E3-4708-BE73-E04A5B697E0C}" sibTransId="{124C49D1-CBC2-43E1-BC9B-9797A6553C64}"/>
    <dgm:cxn modelId="{FFD8B471-C98F-4DB5-8DE3-2AB7E896ADD5}" srcId="{90119837-5B71-4D44-BB01-DB0B084933C8}" destId="{C111C18A-FD96-4E63-821A-54D70D8DC65F}" srcOrd="0" destOrd="0" parTransId="{83BE74EF-FAB4-45A2-BBED-7CD5259AB210}" sibTransId="{B4F34DE2-2DAE-4F88-8C78-BD8892EBF4FF}"/>
    <dgm:cxn modelId="{22956DA4-2A0C-4ACC-A2C3-BFC82D54F50C}" srcId="{90119837-5B71-4D44-BB01-DB0B084933C8}" destId="{A082F7B8-6221-4F93-A21B-920F8352F1A9}" srcOrd="2" destOrd="0" parTransId="{E5A17E7F-201D-4ADA-88EA-545ABBB1AF38}" sibTransId="{7D87DCA3-6DED-494B-A464-C7FDE01495F4}"/>
    <dgm:cxn modelId="{17709ABD-7365-4528-86A8-2B5004B6EC76}" srcId="{90119837-5B71-4D44-BB01-DB0B084933C8}" destId="{070A6D68-A7A7-41DE-9887-767300C77BCB}" srcOrd="3" destOrd="0" parTransId="{7A2FCB21-2424-45AB-8244-E20E0C0004B3}" sibTransId="{A58AE083-47E2-48EF-BCC3-62B3299F2663}"/>
    <dgm:cxn modelId="{344455C2-A824-4D3F-AE93-62C8EC081F9C}" type="presOf" srcId="{F74591B8-3F3F-44BE-8AB1-160EFC099C22}" destId="{F58A3CDC-4227-4883-BEAD-680F69FC863E}" srcOrd="0" destOrd="0" presId="urn:microsoft.com/office/officeart/2005/8/layout/vList2"/>
    <dgm:cxn modelId="{A228ADD4-A298-46F8-A027-7EB4021FB4D6}" type="presOf" srcId="{90119837-5B71-4D44-BB01-DB0B084933C8}" destId="{798575CB-6622-4ED6-B919-1BB72D50D0B0}" srcOrd="0" destOrd="0" presId="urn:microsoft.com/office/officeart/2005/8/layout/vList2"/>
    <dgm:cxn modelId="{2B8FB6F2-F5FE-475C-9C35-C0DF63D3086B}" type="presOf" srcId="{C111C18A-FD96-4E63-821A-54D70D8DC65F}" destId="{D84D119A-0BE3-48BC-A48A-7D47132B43D2}" srcOrd="0" destOrd="0" presId="urn:microsoft.com/office/officeart/2005/8/layout/vList2"/>
    <dgm:cxn modelId="{2A0DF0FD-0CDD-4F8D-B1C2-FAA1CD6FCE1B}" type="presOf" srcId="{070A6D68-A7A7-41DE-9887-767300C77BCB}" destId="{85B0345C-5616-4F73-99E0-29A38B34B425}" srcOrd="0" destOrd="0" presId="urn:microsoft.com/office/officeart/2005/8/layout/vList2"/>
    <dgm:cxn modelId="{92D7E9E1-5F0F-47A6-A5D1-C9E024E94824}" type="presParOf" srcId="{798575CB-6622-4ED6-B919-1BB72D50D0B0}" destId="{D84D119A-0BE3-48BC-A48A-7D47132B43D2}" srcOrd="0" destOrd="0" presId="urn:microsoft.com/office/officeart/2005/8/layout/vList2"/>
    <dgm:cxn modelId="{BD1DFC00-F063-45CC-8238-62B3F56255AC}" type="presParOf" srcId="{798575CB-6622-4ED6-B919-1BB72D50D0B0}" destId="{A31D1A85-0B53-4B04-B313-7F3143F1E005}" srcOrd="1" destOrd="0" presId="urn:microsoft.com/office/officeart/2005/8/layout/vList2"/>
    <dgm:cxn modelId="{A94AF898-2105-4066-BA8A-30E5F8DD28FF}" type="presParOf" srcId="{798575CB-6622-4ED6-B919-1BB72D50D0B0}" destId="{F58A3CDC-4227-4883-BEAD-680F69FC863E}" srcOrd="2" destOrd="0" presId="urn:microsoft.com/office/officeart/2005/8/layout/vList2"/>
    <dgm:cxn modelId="{CB1DD9EE-A533-40F3-AAAA-F6D8655AAD3A}" type="presParOf" srcId="{798575CB-6622-4ED6-B919-1BB72D50D0B0}" destId="{7DF6C60F-CD51-4DC8-B275-54CC1B5936EB}" srcOrd="3" destOrd="0" presId="urn:microsoft.com/office/officeart/2005/8/layout/vList2"/>
    <dgm:cxn modelId="{080032EC-F538-47F2-A6B0-4430D1399AE4}" type="presParOf" srcId="{798575CB-6622-4ED6-B919-1BB72D50D0B0}" destId="{094F0F19-252E-4A23-B4D5-FC01F8AE82D8}" srcOrd="4" destOrd="0" presId="urn:microsoft.com/office/officeart/2005/8/layout/vList2"/>
    <dgm:cxn modelId="{4BE19057-517B-4B12-8CA0-BDD3E6B2132C}" type="presParOf" srcId="{798575CB-6622-4ED6-B919-1BB72D50D0B0}" destId="{42F755F8-B2AF-4662-AB94-C69EBC260E2B}" srcOrd="5" destOrd="0" presId="urn:microsoft.com/office/officeart/2005/8/layout/vList2"/>
    <dgm:cxn modelId="{A05DD9D4-FAB3-4B9D-B949-20FB82D1321A}" type="presParOf" srcId="{798575CB-6622-4ED6-B919-1BB72D50D0B0}" destId="{85B0345C-5616-4F73-99E0-29A38B34B425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90119837-5B71-4D44-BB01-DB0B084933C8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111C18A-FD96-4E63-821A-54D70D8DC65F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Introduces the fundamental concepts of structured programming.  </a:t>
          </a:r>
        </a:p>
      </dgm:t>
    </dgm:pt>
    <dgm:pt modelId="{83BE74EF-FAB4-45A2-BBED-7CD5259AB210}" type="parTrans" cxnId="{FFD8B471-C98F-4DB5-8DE3-2AB7E896ADD5}">
      <dgm:prSet/>
      <dgm:spPr/>
      <dgm:t>
        <a:bodyPr/>
        <a:lstStyle/>
        <a:p>
          <a:endParaRPr lang="en-US"/>
        </a:p>
      </dgm:t>
    </dgm:pt>
    <dgm:pt modelId="{B4F34DE2-2DAE-4F88-8C78-BD8892EBF4FF}" type="sibTrans" cxnId="{FFD8B471-C98F-4DB5-8DE3-2AB7E896ADD5}">
      <dgm:prSet/>
      <dgm:spPr/>
      <dgm:t>
        <a:bodyPr/>
        <a:lstStyle/>
        <a:p>
          <a:endParaRPr lang="en-US"/>
        </a:p>
      </dgm:t>
    </dgm:pt>
    <dgm:pt modelId="{33EAD35F-38F2-4CB7-9A6D-B04FFD8A51FD}">
      <dgm:prSet phldrT="[Text]"/>
      <dgm:spPr/>
      <dgm:t>
        <a:bodyPr/>
        <a:lstStyle/>
        <a:p>
          <a:endParaRPr lang="en-US" dirty="0"/>
        </a:p>
      </dgm:t>
    </dgm:pt>
    <dgm:pt modelId="{81FE7DB1-4BFC-4407-80A9-E5514E94C61D}" type="parTrans" cxnId="{FAC3D40F-8E66-452D-9CA4-C2871F2D10EF}">
      <dgm:prSet/>
      <dgm:spPr/>
      <dgm:t>
        <a:bodyPr/>
        <a:lstStyle/>
        <a:p>
          <a:endParaRPr lang="en-US"/>
        </a:p>
      </dgm:t>
    </dgm:pt>
    <dgm:pt modelId="{4B66B839-1910-459B-92B2-14846EBA7A70}" type="sibTrans" cxnId="{FAC3D40F-8E66-452D-9CA4-C2871F2D10EF}">
      <dgm:prSet/>
      <dgm:spPr/>
      <dgm:t>
        <a:bodyPr/>
        <a:lstStyle/>
        <a:p>
          <a:endParaRPr lang="en-US"/>
        </a:p>
      </dgm:t>
    </dgm:pt>
    <dgm:pt modelId="{3C67E77D-62FA-499D-B5E6-E79A091C5267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Topics include </a:t>
          </a:r>
        </a:p>
      </dgm:t>
      <dgm:extLst>
        <a:ext uri="{E40237B7-FDA0-4F09-8148-C483321AD2D9}">
          <dgm14:cNvPr xmlns:dgm14="http://schemas.microsoft.com/office/drawing/2010/diagram" id="0" name="" descr="Vertical bullet list showing 3 groups arranged one below the other and bullet points are present under each group."/>
        </a:ext>
      </dgm:extLst>
    </dgm:pt>
    <dgm:pt modelId="{5337D229-E330-4525-B0FA-14EC5A80604A}" type="parTrans" cxnId="{32AA6160-4426-4C4D-93AE-E2F474E37AD9}">
      <dgm:prSet/>
      <dgm:spPr/>
      <dgm:t>
        <a:bodyPr/>
        <a:lstStyle/>
        <a:p>
          <a:endParaRPr lang="en-US"/>
        </a:p>
      </dgm:t>
    </dgm:pt>
    <dgm:pt modelId="{C056AC5D-B04E-4376-A1CB-3EAB7BE5AF5B}" type="sibTrans" cxnId="{32AA6160-4426-4C4D-93AE-E2F474E37AD9}">
      <dgm:prSet/>
      <dgm:spPr/>
      <dgm:t>
        <a:bodyPr/>
        <a:lstStyle/>
        <a:p>
          <a:endParaRPr lang="en-US"/>
        </a:p>
      </dgm:t>
    </dgm:pt>
    <dgm:pt modelId="{D6510970-8F9C-4B45-A0F3-6ACB9AA76D40}">
      <dgm:prSet phldrT="[Text]" custT="1"/>
      <dgm:spPr/>
      <dgm:t>
        <a:bodyPr/>
        <a:lstStyle/>
        <a:p>
          <a:r>
            <a:rPr lang="en-US" sz="2400" dirty="0">
              <a:solidFill>
                <a:schemeClr val="tx1"/>
              </a:solidFill>
            </a:rPr>
            <a:t>software development methodology</a:t>
          </a:r>
          <a:endParaRPr lang="en-US" sz="2400" dirty="0"/>
        </a:p>
      </dgm:t>
    </dgm:pt>
    <dgm:pt modelId="{7A9FC291-2B6A-4475-8B09-917F9F09E3AB}" type="parTrans" cxnId="{C6E7222A-5F84-456A-9806-D51868FAF8A9}">
      <dgm:prSet/>
      <dgm:spPr/>
      <dgm:t>
        <a:bodyPr/>
        <a:lstStyle/>
        <a:p>
          <a:endParaRPr lang="en-US"/>
        </a:p>
      </dgm:t>
    </dgm:pt>
    <dgm:pt modelId="{4B87F32C-3630-48F2-9114-4262C0BEEA9E}" type="sibTrans" cxnId="{C6E7222A-5F84-456A-9806-D51868FAF8A9}">
      <dgm:prSet/>
      <dgm:spPr/>
      <dgm:t>
        <a:bodyPr/>
        <a:lstStyle/>
        <a:p>
          <a:endParaRPr lang="en-US"/>
        </a:p>
      </dgm:t>
    </dgm:pt>
    <dgm:pt modelId="{CC6B7442-0B72-4EF2-9F13-1325B51AFF9F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This course assumes computer literacy</a:t>
          </a:r>
        </a:p>
      </dgm:t>
    </dgm:pt>
    <dgm:pt modelId="{E3D139E0-5DC2-4F8E-9F8F-B3F0EBCD4689}" type="parTrans" cxnId="{102D6D4D-90C9-40F4-A001-35DCC329B127}">
      <dgm:prSet/>
      <dgm:spPr/>
      <dgm:t>
        <a:bodyPr/>
        <a:lstStyle/>
        <a:p>
          <a:endParaRPr lang="en-US"/>
        </a:p>
      </dgm:t>
    </dgm:pt>
    <dgm:pt modelId="{FF80E1BA-0D6F-4EE8-9640-892A5897DBCD}" type="sibTrans" cxnId="{102D6D4D-90C9-40F4-A001-35DCC329B127}">
      <dgm:prSet/>
      <dgm:spPr/>
      <dgm:t>
        <a:bodyPr/>
        <a:lstStyle/>
        <a:p>
          <a:endParaRPr lang="en-US"/>
        </a:p>
      </dgm:t>
    </dgm:pt>
    <dgm:pt modelId="{FE0A3CAE-D039-42F2-AF12-1E6F6793A633}">
      <dgm:prSet phldrT="[Text]"/>
      <dgm:spPr/>
      <dgm:t>
        <a:bodyPr/>
        <a:lstStyle/>
        <a:p>
          <a:endParaRPr lang="en-US" dirty="0"/>
        </a:p>
      </dgm:t>
    </dgm:pt>
    <dgm:pt modelId="{7E2ED2D1-AFF4-4DED-BB53-30A310825CE2}" type="parTrans" cxnId="{A6FB3C49-AB75-4315-BB6B-886AA454F16F}">
      <dgm:prSet/>
      <dgm:spPr/>
      <dgm:t>
        <a:bodyPr/>
        <a:lstStyle/>
        <a:p>
          <a:endParaRPr lang="en-US"/>
        </a:p>
      </dgm:t>
    </dgm:pt>
    <dgm:pt modelId="{417BDEF2-191B-4000-BDE8-D3D22A51FCF3}" type="sibTrans" cxnId="{A6FB3C49-AB75-4315-BB6B-886AA454F16F}">
      <dgm:prSet/>
      <dgm:spPr/>
      <dgm:t>
        <a:bodyPr/>
        <a:lstStyle/>
        <a:p>
          <a:endParaRPr lang="en-US"/>
        </a:p>
      </dgm:t>
    </dgm:pt>
    <dgm:pt modelId="{AE4341E0-DFD7-402E-8F71-3521CC12F2D2}">
      <dgm:prSet custT="1"/>
      <dgm:spPr/>
      <dgm:t>
        <a:bodyPr/>
        <a:lstStyle/>
        <a:p>
          <a:r>
            <a:rPr lang="en-US" sz="2400" dirty="0">
              <a:solidFill>
                <a:schemeClr val="tx1"/>
              </a:solidFill>
            </a:rPr>
            <a:t>data types</a:t>
          </a:r>
        </a:p>
      </dgm:t>
    </dgm:pt>
    <dgm:pt modelId="{96392D30-858D-4A75-8AD6-353AA55A03BF}" type="parTrans" cxnId="{2CBDEFDA-4C2C-4F9D-8B9E-C9C3499D501E}">
      <dgm:prSet/>
      <dgm:spPr/>
      <dgm:t>
        <a:bodyPr/>
        <a:lstStyle/>
        <a:p>
          <a:endParaRPr lang="en-US"/>
        </a:p>
      </dgm:t>
    </dgm:pt>
    <dgm:pt modelId="{651D70D5-7062-4239-B3C5-662109A5844A}" type="sibTrans" cxnId="{2CBDEFDA-4C2C-4F9D-8B9E-C9C3499D501E}">
      <dgm:prSet/>
      <dgm:spPr/>
      <dgm:t>
        <a:bodyPr/>
        <a:lstStyle/>
        <a:p>
          <a:endParaRPr lang="en-US"/>
        </a:p>
      </dgm:t>
    </dgm:pt>
    <dgm:pt modelId="{21989E2E-C149-44F0-A5D1-966319C96F7F}">
      <dgm:prSet custT="1"/>
      <dgm:spPr/>
      <dgm:t>
        <a:bodyPr/>
        <a:lstStyle/>
        <a:p>
          <a:r>
            <a:rPr lang="en-US" sz="2400" dirty="0">
              <a:solidFill>
                <a:schemeClr val="tx1"/>
              </a:solidFill>
            </a:rPr>
            <a:t>control structures</a:t>
          </a:r>
        </a:p>
      </dgm:t>
    </dgm:pt>
    <dgm:pt modelId="{081D7599-5989-4233-86CE-671E71E2B385}" type="parTrans" cxnId="{E968E841-84E6-42FA-ADB3-132F234B9636}">
      <dgm:prSet/>
      <dgm:spPr/>
      <dgm:t>
        <a:bodyPr/>
        <a:lstStyle/>
        <a:p>
          <a:endParaRPr lang="en-US"/>
        </a:p>
      </dgm:t>
    </dgm:pt>
    <dgm:pt modelId="{32575630-ECDB-4C3A-B4A9-8E9A8B90F31D}" type="sibTrans" cxnId="{E968E841-84E6-42FA-ADB3-132F234B9636}">
      <dgm:prSet/>
      <dgm:spPr/>
      <dgm:t>
        <a:bodyPr/>
        <a:lstStyle/>
        <a:p>
          <a:endParaRPr lang="en-US"/>
        </a:p>
      </dgm:t>
    </dgm:pt>
    <dgm:pt modelId="{2508D537-1556-4759-B385-B801F1A5E7E2}">
      <dgm:prSet custT="1"/>
      <dgm:spPr/>
      <dgm:t>
        <a:bodyPr/>
        <a:lstStyle/>
        <a:p>
          <a:r>
            <a:rPr lang="en-US" sz="2400" dirty="0">
              <a:solidFill>
                <a:schemeClr val="tx1"/>
              </a:solidFill>
            </a:rPr>
            <a:t>functions</a:t>
          </a:r>
        </a:p>
      </dgm:t>
    </dgm:pt>
    <dgm:pt modelId="{F023C09F-4D9A-4193-A3FB-C2AEAC3AFFCD}" type="parTrans" cxnId="{3CB4BCFE-CB28-42FB-8590-F15B4073A9EE}">
      <dgm:prSet/>
      <dgm:spPr/>
      <dgm:t>
        <a:bodyPr/>
        <a:lstStyle/>
        <a:p>
          <a:endParaRPr lang="en-US"/>
        </a:p>
      </dgm:t>
    </dgm:pt>
    <dgm:pt modelId="{21AA449B-35C3-4BE1-B280-4F9D6C2EEAE4}" type="sibTrans" cxnId="{3CB4BCFE-CB28-42FB-8590-F15B4073A9EE}">
      <dgm:prSet/>
      <dgm:spPr/>
      <dgm:t>
        <a:bodyPr/>
        <a:lstStyle/>
        <a:p>
          <a:endParaRPr lang="en-US"/>
        </a:p>
      </dgm:t>
    </dgm:pt>
    <dgm:pt modelId="{B6845B07-A5BE-489B-A23A-61BD9D982926}">
      <dgm:prSet custT="1"/>
      <dgm:spPr/>
      <dgm:t>
        <a:bodyPr/>
        <a:lstStyle/>
        <a:p>
          <a:r>
            <a:rPr lang="en-US" sz="2400" dirty="0">
              <a:solidFill>
                <a:schemeClr val="tx1"/>
              </a:solidFill>
            </a:rPr>
            <a:t>list/tuples/dictionaries/sets</a:t>
          </a:r>
        </a:p>
      </dgm:t>
    </dgm:pt>
    <dgm:pt modelId="{6A52602E-9FCB-47BB-AB93-AA408AA9E00A}" type="parTrans" cxnId="{738A84B2-7EC6-4DC5-91A2-6B1C87EC37CA}">
      <dgm:prSet/>
      <dgm:spPr/>
      <dgm:t>
        <a:bodyPr/>
        <a:lstStyle/>
        <a:p>
          <a:endParaRPr lang="en-US"/>
        </a:p>
      </dgm:t>
    </dgm:pt>
    <dgm:pt modelId="{10EB1C97-6BE7-4D57-A5BF-6FC5A05F6223}" type="sibTrans" cxnId="{738A84B2-7EC6-4DC5-91A2-6B1C87EC37CA}">
      <dgm:prSet/>
      <dgm:spPr/>
      <dgm:t>
        <a:bodyPr/>
        <a:lstStyle/>
        <a:p>
          <a:endParaRPr lang="en-US"/>
        </a:p>
      </dgm:t>
    </dgm:pt>
    <dgm:pt modelId="{88439C42-FA2E-4527-A5A3-33986E40262D}">
      <dgm:prSet custT="1"/>
      <dgm:spPr/>
      <dgm:t>
        <a:bodyPr/>
        <a:lstStyle/>
        <a:p>
          <a:r>
            <a:rPr lang="en-US" sz="2400" dirty="0">
              <a:solidFill>
                <a:schemeClr val="tx1"/>
              </a:solidFill>
            </a:rPr>
            <a:t>mechanics of running, testing, and debugging</a:t>
          </a:r>
          <a:endParaRPr lang="en-US" sz="2000" dirty="0">
            <a:solidFill>
              <a:schemeClr val="tx1"/>
            </a:solidFill>
          </a:endParaRPr>
        </a:p>
      </dgm:t>
    </dgm:pt>
    <dgm:pt modelId="{7007C537-E1FD-452B-A0E7-79EDAEBD999E}" type="parTrans" cxnId="{BC00B459-E7F8-4756-977E-1B8966B6D543}">
      <dgm:prSet/>
      <dgm:spPr/>
      <dgm:t>
        <a:bodyPr/>
        <a:lstStyle/>
        <a:p>
          <a:endParaRPr lang="en-US"/>
        </a:p>
      </dgm:t>
    </dgm:pt>
    <dgm:pt modelId="{1879DAE1-D1C5-4D8D-8417-1576A6270CD4}" type="sibTrans" cxnId="{BC00B459-E7F8-4756-977E-1B8966B6D543}">
      <dgm:prSet/>
      <dgm:spPr/>
      <dgm:t>
        <a:bodyPr/>
        <a:lstStyle/>
        <a:p>
          <a:endParaRPr lang="en-US"/>
        </a:p>
      </dgm:t>
    </dgm:pt>
    <dgm:pt modelId="{94E8880F-24C0-465C-8BD1-FA1F09A802D7}">
      <dgm:prSet custT="1"/>
      <dgm:spPr/>
      <dgm:t>
        <a:bodyPr/>
        <a:lstStyle/>
        <a:p>
          <a:r>
            <a:rPr lang="en-US" sz="2400" dirty="0">
              <a:solidFill>
                <a:schemeClr val="tx1"/>
              </a:solidFill>
            </a:rPr>
            <a:t>Object Oriented Programming</a:t>
          </a:r>
        </a:p>
      </dgm:t>
    </dgm:pt>
    <dgm:pt modelId="{B1611222-6986-46B7-A7FB-18B682037821}" type="parTrans" cxnId="{144C4368-53BC-4CE9-89B9-FBDAA8CF0F53}">
      <dgm:prSet/>
      <dgm:spPr/>
      <dgm:t>
        <a:bodyPr/>
        <a:lstStyle/>
        <a:p>
          <a:endParaRPr lang="en-US"/>
        </a:p>
      </dgm:t>
    </dgm:pt>
    <dgm:pt modelId="{026569CC-CF7A-4D76-815F-D9C1899BE4DD}" type="sibTrans" cxnId="{144C4368-53BC-4CE9-89B9-FBDAA8CF0F53}">
      <dgm:prSet/>
      <dgm:spPr/>
      <dgm:t>
        <a:bodyPr/>
        <a:lstStyle/>
        <a:p>
          <a:endParaRPr lang="en-US"/>
        </a:p>
      </dgm:t>
    </dgm:pt>
    <dgm:pt modelId="{ED5DCCC5-BCA8-4491-AA37-BAF153ECA184}" type="pres">
      <dgm:prSet presAssocID="{90119837-5B71-4D44-BB01-DB0B084933C8}" presName="linear" presStyleCnt="0">
        <dgm:presLayoutVars>
          <dgm:animLvl val="lvl"/>
          <dgm:resizeHandles val="exact"/>
        </dgm:presLayoutVars>
      </dgm:prSet>
      <dgm:spPr/>
    </dgm:pt>
    <dgm:pt modelId="{E75D4F1A-E54E-4DDB-A374-BC9037A6551C}" type="pres">
      <dgm:prSet presAssocID="{C111C18A-FD96-4E63-821A-54D70D8DC65F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D5B77B91-8659-41E2-863A-33E95075976C}" type="pres">
      <dgm:prSet presAssocID="{C111C18A-FD96-4E63-821A-54D70D8DC65F}" presName="childText" presStyleLbl="revTx" presStyleIdx="0" presStyleCnt="3">
        <dgm:presLayoutVars>
          <dgm:bulletEnabled val="1"/>
        </dgm:presLayoutVars>
      </dgm:prSet>
      <dgm:spPr/>
    </dgm:pt>
    <dgm:pt modelId="{81203336-F3DE-4B3A-BCF4-0F68C23AC2BB}" type="pres">
      <dgm:prSet presAssocID="{3C67E77D-62FA-499D-B5E6-E79A091C5267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782956A5-ADC8-4959-B856-589B9D9B9635}" type="pres">
      <dgm:prSet presAssocID="{3C67E77D-62FA-499D-B5E6-E79A091C5267}" presName="childText" presStyleLbl="revTx" presStyleIdx="1" presStyleCnt="3">
        <dgm:presLayoutVars>
          <dgm:bulletEnabled val="1"/>
        </dgm:presLayoutVars>
      </dgm:prSet>
      <dgm:spPr/>
    </dgm:pt>
    <dgm:pt modelId="{D64CB5D5-837D-47FC-9E42-A26D800BC695}" type="pres">
      <dgm:prSet presAssocID="{CC6B7442-0B72-4EF2-9F13-1325B51AFF9F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08B7B17B-8600-44B0-B235-389E5D71D804}" type="pres">
      <dgm:prSet presAssocID="{CC6B7442-0B72-4EF2-9F13-1325B51AFF9F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FAC3D40F-8E66-452D-9CA4-C2871F2D10EF}" srcId="{C111C18A-FD96-4E63-821A-54D70D8DC65F}" destId="{33EAD35F-38F2-4CB7-9A6D-B04FFD8A51FD}" srcOrd="0" destOrd="0" parTransId="{81FE7DB1-4BFC-4407-80A9-E5514E94C61D}" sibTransId="{4B66B839-1910-459B-92B2-14846EBA7A70}"/>
    <dgm:cxn modelId="{BDAB2B1C-3037-4142-B589-CA39401FAB50}" type="presOf" srcId="{88439C42-FA2E-4527-A5A3-33986E40262D}" destId="{782956A5-ADC8-4959-B856-589B9D9B9635}" srcOrd="0" destOrd="6" presId="urn:microsoft.com/office/officeart/2005/8/layout/vList2"/>
    <dgm:cxn modelId="{C6E7222A-5F84-456A-9806-D51868FAF8A9}" srcId="{3C67E77D-62FA-499D-B5E6-E79A091C5267}" destId="{D6510970-8F9C-4B45-A0F3-6ACB9AA76D40}" srcOrd="0" destOrd="0" parTransId="{7A9FC291-2B6A-4475-8B09-917F9F09E3AB}" sibTransId="{4B87F32C-3630-48F2-9114-4262C0BEEA9E}"/>
    <dgm:cxn modelId="{81142B2F-BC9B-44C1-A71B-A2DB1FFB93D2}" type="presOf" srcId="{FE0A3CAE-D039-42F2-AF12-1E6F6793A633}" destId="{08B7B17B-8600-44B0-B235-389E5D71D804}" srcOrd="0" destOrd="0" presId="urn:microsoft.com/office/officeart/2005/8/layout/vList2"/>
    <dgm:cxn modelId="{32AA6160-4426-4C4D-93AE-E2F474E37AD9}" srcId="{90119837-5B71-4D44-BB01-DB0B084933C8}" destId="{3C67E77D-62FA-499D-B5E6-E79A091C5267}" srcOrd="1" destOrd="0" parTransId="{5337D229-E330-4525-B0FA-14EC5A80604A}" sibTransId="{C056AC5D-B04E-4376-A1CB-3EAB7BE5AF5B}"/>
    <dgm:cxn modelId="{E968E841-84E6-42FA-ADB3-132F234B9636}" srcId="{3C67E77D-62FA-499D-B5E6-E79A091C5267}" destId="{21989E2E-C149-44F0-A5D1-966319C96F7F}" srcOrd="2" destOrd="0" parTransId="{081D7599-5989-4233-86CE-671E71E2B385}" sibTransId="{32575630-ECDB-4C3A-B4A9-8E9A8B90F31D}"/>
    <dgm:cxn modelId="{9BA2CA66-946E-4ABC-9048-3F86F572066A}" type="presOf" srcId="{CC6B7442-0B72-4EF2-9F13-1325B51AFF9F}" destId="{D64CB5D5-837D-47FC-9E42-A26D800BC695}" srcOrd="0" destOrd="0" presId="urn:microsoft.com/office/officeart/2005/8/layout/vList2"/>
    <dgm:cxn modelId="{53A01967-D12D-46E7-BD5E-2AC8E23DAF40}" type="presOf" srcId="{2508D537-1556-4759-B385-B801F1A5E7E2}" destId="{782956A5-ADC8-4959-B856-589B9D9B9635}" srcOrd="0" destOrd="3" presId="urn:microsoft.com/office/officeart/2005/8/layout/vList2"/>
    <dgm:cxn modelId="{AA5D8767-D983-4C0B-8CAE-8344EF4133A8}" type="presOf" srcId="{94E8880F-24C0-465C-8BD1-FA1F09A802D7}" destId="{782956A5-ADC8-4959-B856-589B9D9B9635}" srcOrd="0" destOrd="5" presId="urn:microsoft.com/office/officeart/2005/8/layout/vList2"/>
    <dgm:cxn modelId="{144C4368-53BC-4CE9-89B9-FBDAA8CF0F53}" srcId="{3C67E77D-62FA-499D-B5E6-E79A091C5267}" destId="{94E8880F-24C0-465C-8BD1-FA1F09A802D7}" srcOrd="5" destOrd="0" parTransId="{B1611222-6986-46B7-A7FB-18B682037821}" sibTransId="{026569CC-CF7A-4D76-815F-D9C1899BE4DD}"/>
    <dgm:cxn modelId="{A6FB3C49-AB75-4315-BB6B-886AA454F16F}" srcId="{CC6B7442-0B72-4EF2-9F13-1325B51AFF9F}" destId="{FE0A3CAE-D039-42F2-AF12-1E6F6793A633}" srcOrd="0" destOrd="0" parTransId="{7E2ED2D1-AFF4-4DED-BB53-30A310825CE2}" sibTransId="{417BDEF2-191B-4000-BDE8-D3D22A51FCF3}"/>
    <dgm:cxn modelId="{102D6D4D-90C9-40F4-A001-35DCC329B127}" srcId="{90119837-5B71-4D44-BB01-DB0B084933C8}" destId="{CC6B7442-0B72-4EF2-9F13-1325B51AFF9F}" srcOrd="2" destOrd="0" parTransId="{E3D139E0-5DC2-4F8E-9F8F-B3F0EBCD4689}" sibTransId="{FF80E1BA-0D6F-4EE8-9640-892A5897DBCD}"/>
    <dgm:cxn modelId="{FFD8B471-C98F-4DB5-8DE3-2AB7E896ADD5}" srcId="{90119837-5B71-4D44-BB01-DB0B084933C8}" destId="{C111C18A-FD96-4E63-821A-54D70D8DC65F}" srcOrd="0" destOrd="0" parTransId="{83BE74EF-FAB4-45A2-BBED-7CD5259AB210}" sibTransId="{B4F34DE2-2DAE-4F88-8C78-BD8892EBF4FF}"/>
    <dgm:cxn modelId="{3B14F874-4221-4D8D-8EB9-A8B8AC776693}" type="presOf" srcId="{D6510970-8F9C-4B45-A0F3-6ACB9AA76D40}" destId="{782956A5-ADC8-4959-B856-589B9D9B9635}" srcOrd="0" destOrd="0" presId="urn:microsoft.com/office/officeart/2005/8/layout/vList2"/>
    <dgm:cxn modelId="{0122CA77-0109-4877-8C8A-2BC5AB1A4385}" type="presOf" srcId="{90119837-5B71-4D44-BB01-DB0B084933C8}" destId="{ED5DCCC5-BCA8-4491-AA37-BAF153ECA184}" srcOrd="0" destOrd="0" presId="urn:microsoft.com/office/officeart/2005/8/layout/vList2"/>
    <dgm:cxn modelId="{BC00B459-E7F8-4756-977E-1B8966B6D543}" srcId="{3C67E77D-62FA-499D-B5E6-E79A091C5267}" destId="{88439C42-FA2E-4527-A5A3-33986E40262D}" srcOrd="6" destOrd="0" parTransId="{7007C537-E1FD-452B-A0E7-79EDAEBD999E}" sibTransId="{1879DAE1-D1C5-4D8D-8417-1576A6270CD4}"/>
    <dgm:cxn modelId="{1F24057D-B6C1-4527-A02C-29454F8D4F70}" type="presOf" srcId="{33EAD35F-38F2-4CB7-9A6D-B04FFD8A51FD}" destId="{D5B77B91-8659-41E2-863A-33E95075976C}" srcOrd="0" destOrd="0" presId="urn:microsoft.com/office/officeart/2005/8/layout/vList2"/>
    <dgm:cxn modelId="{23A6A98B-AFCC-45A1-A323-3B2D0409C1B5}" type="presOf" srcId="{AE4341E0-DFD7-402E-8F71-3521CC12F2D2}" destId="{782956A5-ADC8-4959-B856-589B9D9B9635}" srcOrd="0" destOrd="1" presId="urn:microsoft.com/office/officeart/2005/8/layout/vList2"/>
    <dgm:cxn modelId="{D3D13BA1-1024-45C4-A92A-D24B32CECB0B}" type="presOf" srcId="{3C67E77D-62FA-499D-B5E6-E79A091C5267}" destId="{81203336-F3DE-4B3A-BCF4-0F68C23AC2BB}" srcOrd="0" destOrd="0" presId="urn:microsoft.com/office/officeart/2005/8/layout/vList2"/>
    <dgm:cxn modelId="{738A84B2-7EC6-4DC5-91A2-6B1C87EC37CA}" srcId="{3C67E77D-62FA-499D-B5E6-E79A091C5267}" destId="{B6845B07-A5BE-489B-A23A-61BD9D982926}" srcOrd="4" destOrd="0" parTransId="{6A52602E-9FCB-47BB-AB93-AA408AA9E00A}" sibTransId="{10EB1C97-6BE7-4D57-A5BF-6FC5A05F6223}"/>
    <dgm:cxn modelId="{2D0917BB-EAF6-476E-8576-ABDD1D2FFDC3}" type="presOf" srcId="{C111C18A-FD96-4E63-821A-54D70D8DC65F}" destId="{E75D4F1A-E54E-4DDB-A374-BC9037A6551C}" srcOrd="0" destOrd="0" presId="urn:microsoft.com/office/officeart/2005/8/layout/vList2"/>
    <dgm:cxn modelId="{2CBDEFDA-4C2C-4F9D-8B9E-C9C3499D501E}" srcId="{3C67E77D-62FA-499D-B5E6-E79A091C5267}" destId="{AE4341E0-DFD7-402E-8F71-3521CC12F2D2}" srcOrd="1" destOrd="0" parTransId="{96392D30-858D-4A75-8AD6-353AA55A03BF}" sibTransId="{651D70D5-7062-4239-B3C5-662109A5844A}"/>
    <dgm:cxn modelId="{78F4A2E6-C1F7-41AA-B93C-BB14C5830AB1}" type="presOf" srcId="{21989E2E-C149-44F0-A5D1-966319C96F7F}" destId="{782956A5-ADC8-4959-B856-589B9D9B9635}" srcOrd="0" destOrd="2" presId="urn:microsoft.com/office/officeart/2005/8/layout/vList2"/>
    <dgm:cxn modelId="{62F0A0FC-508D-4F70-A50D-194689EFD7FB}" type="presOf" srcId="{B6845B07-A5BE-489B-A23A-61BD9D982926}" destId="{782956A5-ADC8-4959-B856-589B9D9B9635}" srcOrd="0" destOrd="4" presId="urn:microsoft.com/office/officeart/2005/8/layout/vList2"/>
    <dgm:cxn modelId="{3CB4BCFE-CB28-42FB-8590-F15B4073A9EE}" srcId="{3C67E77D-62FA-499D-B5E6-E79A091C5267}" destId="{2508D537-1556-4759-B385-B801F1A5E7E2}" srcOrd="3" destOrd="0" parTransId="{F023C09F-4D9A-4193-A3FB-C2AEAC3AFFCD}" sibTransId="{21AA449B-35C3-4BE1-B280-4F9D6C2EEAE4}"/>
    <dgm:cxn modelId="{18C20763-1ED2-4364-8C94-BA93737081AC}" type="presParOf" srcId="{ED5DCCC5-BCA8-4491-AA37-BAF153ECA184}" destId="{E75D4F1A-E54E-4DDB-A374-BC9037A6551C}" srcOrd="0" destOrd="0" presId="urn:microsoft.com/office/officeart/2005/8/layout/vList2"/>
    <dgm:cxn modelId="{C26DA138-4ABA-41ED-9C03-76B0570E3DBB}" type="presParOf" srcId="{ED5DCCC5-BCA8-4491-AA37-BAF153ECA184}" destId="{D5B77B91-8659-41E2-863A-33E95075976C}" srcOrd="1" destOrd="0" presId="urn:microsoft.com/office/officeart/2005/8/layout/vList2"/>
    <dgm:cxn modelId="{4DAF3A31-4715-4920-A581-46F8B1F4BE68}" type="presParOf" srcId="{ED5DCCC5-BCA8-4491-AA37-BAF153ECA184}" destId="{81203336-F3DE-4B3A-BCF4-0F68C23AC2BB}" srcOrd="2" destOrd="0" presId="urn:microsoft.com/office/officeart/2005/8/layout/vList2"/>
    <dgm:cxn modelId="{A4713BDD-908A-499B-86F2-2077A0A27094}" type="presParOf" srcId="{ED5DCCC5-BCA8-4491-AA37-BAF153ECA184}" destId="{782956A5-ADC8-4959-B856-589B9D9B9635}" srcOrd="3" destOrd="0" presId="urn:microsoft.com/office/officeart/2005/8/layout/vList2"/>
    <dgm:cxn modelId="{5F57F40C-D83A-415D-A800-592C0C87941E}" type="presParOf" srcId="{ED5DCCC5-BCA8-4491-AA37-BAF153ECA184}" destId="{D64CB5D5-837D-47FC-9E42-A26D800BC695}" srcOrd="4" destOrd="0" presId="urn:microsoft.com/office/officeart/2005/8/layout/vList2"/>
    <dgm:cxn modelId="{20C83CCF-7659-4006-B21A-8CFD6D725439}" type="presParOf" srcId="{ED5DCCC5-BCA8-4491-AA37-BAF153ECA184}" destId="{08B7B17B-8600-44B0-B235-389E5D71D804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90119837-5B71-4D44-BB01-DB0B084933C8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111C18A-FD96-4E63-821A-54D70D8DC65F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rPr>
            <a:t>Derive problem specifications from problem statements.</a:t>
          </a:r>
        </a:p>
      </dgm:t>
    </dgm:pt>
    <dgm:pt modelId="{83BE74EF-FAB4-45A2-BBED-7CD5259AB210}" type="parTrans" cxnId="{FFD8B471-C98F-4DB5-8DE3-2AB7E896ADD5}">
      <dgm:prSet/>
      <dgm:spPr/>
      <dgm:t>
        <a:bodyPr/>
        <a:lstStyle/>
        <a:p>
          <a:endParaRPr lang="en-US"/>
        </a:p>
      </dgm:t>
    </dgm:pt>
    <dgm:pt modelId="{B4F34DE2-2DAE-4F88-8C78-BD8892EBF4FF}" type="sibTrans" cxnId="{FFD8B471-C98F-4DB5-8DE3-2AB7E896ADD5}">
      <dgm:prSet/>
      <dgm:spPr/>
      <dgm:t>
        <a:bodyPr/>
        <a:lstStyle/>
        <a:p>
          <a:endParaRPr lang="en-US"/>
        </a:p>
      </dgm:t>
    </dgm:pt>
    <dgm:pt modelId="{3C67E77D-62FA-499D-B5E6-E79A091C5267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rPr>
            <a:t>Develop algorithms using modular design principles to meet stated specifications.</a:t>
          </a:r>
        </a:p>
      </dgm:t>
      <dgm:extLst>
        <a:ext uri="{E40237B7-FDA0-4F09-8148-C483321AD2D9}">
          <dgm14:cNvPr xmlns:dgm14="http://schemas.microsoft.com/office/drawing/2010/diagram" id="0" name="" descr="Vertical bullet list showing 3 groups arranged one below the other and bullet points are present under each group."/>
        </a:ext>
      </dgm:extLst>
    </dgm:pt>
    <dgm:pt modelId="{5337D229-E330-4525-B0FA-14EC5A80604A}" type="parTrans" cxnId="{32AA6160-4426-4C4D-93AE-E2F474E37AD9}">
      <dgm:prSet/>
      <dgm:spPr/>
      <dgm:t>
        <a:bodyPr/>
        <a:lstStyle/>
        <a:p>
          <a:endParaRPr lang="en-US"/>
        </a:p>
      </dgm:t>
    </dgm:pt>
    <dgm:pt modelId="{C056AC5D-B04E-4376-A1CB-3EAB7BE5AF5B}" type="sibTrans" cxnId="{32AA6160-4426-4C4D-93AE-E2F474E37AD9}">
      <dgm:prSet/>
      <dgm:spPr/>
      <dgm:t>
        <a:bodyPr/>
        <a:lstStyle/>
        <a:p>
          <a:endParaRPr lang="en-US"/>
        </a:p>
      </dgm:t>
    </dgm:pt>
    <dgm:pt modelId="{CC6B7442-0B72-4EF2-9F13-1325B51AFF9F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rPr>
            <a:t>Create code to provide a solution to problem statements ranging from simple to complex.</a:t>
          </a:r>
        </a:p>
      </dgm:t>
    </dgm:pt>
    <dgm:pt modelId="{E3D139E0-5DC2-4F8E-9F8F-B3F0EBCD4689}" type="parTrans" cxnId="{102D6D4D-90C9-40F4-A001-35DCC329B127}">
      <dgm:prSet/>
      <dgm:spPr/>
      <dgm:t>
        <a:bodyPr/>
        <a:lstStyle/>
        <a:p>
          <a:endParaRPr lang="en-US"/>
        </a:p>
      </dgm:t>
    </dgm:pt>
    <dgm:pt modelId="{FF80E1BA-0D6F-4EE8-9640-892A5897DBCD}" type="sibTrans" cxnId="{102D6D4D-90C9-40F4-A001-35DCC329B127}">
      <dgm:prSet/>
      <dgm:spPr/>
      <dgm:t>
        <a:bodyPr/>
        <a:lstStyle/>
        <a:p>
          <a:endParaRPr lang="en-US"/>
        </a:p>
      </dgm:t>
    </dgm:pt>
    <dgm:pt modelId="{FE0A3CAE-D039-42F2-AF12-1E6F6793A633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rPr>
            <a:t>Test and debug programs and program modules to meet specifications and standards.</a:t>
          </a:r>
        </a:p>
      </dgm:t>
    </dgm:pt>
    <dgm:pt modelId="{7E2ED2D1-AFF4-4DED-BB53-30A310825CE2}" type="parTrans" cxnId="{A6FB3C49-AB75-4315-BB6B-886AA454F16F}">
      <dgm:prSet/>
      <dgm:spPr/>
      <dgm:t>
        <a:bodyPr/>
        <a:lstStyle/>
        <a:p>
          <a:endParaRPr lang="en-US"/>
        </a:p>
      </dgm:t>
    </dgm:pt>
    <dgm:pt modelId="{417BDEF2-191B-4000-BDE8-D3D22A51FCF3}" type="sibTrans" cxnId="{A6FB3C49-AB75-4315-BB6B-886AA454F16F}">
      <dgm:prSet/>
      <dgm:spPr/>
      <dgm:t>
        <a:bodyPr/>
        <a:lstStyle/>
        <a:p>
          <a:endParaRPr lang="en-US"/>
        </a:p>
      </dgm:t>
    </dgm:pt>
    <dgm:pt modelId="{ED5DCCC5-BCA8-4491-AA37-BAF153ECA184}" type="pres">
      <dgm:prSet presAssocID="{90119837-5B71-4D44-BB01-DB0B084933C8}" presName="linear" presStyleCnt="0">
        <dgm:presLayoutVars>
          <dgm:animLvl val="lvl"/>
          <dgm:resizeHandles val="exact"/>
        </dgm:presLayoutVars>
      </dgm:prSet>
      <dgm:spPr/>
    </dgm:pt>
    <dgm:pt modelId="{E75D4F1A-E54E-4DDB-A374-BC9037A6551C}" type="pres">
      <dgm:prSet presAssocID="{C111C18A-FD96-4E63-821A-54D70D8DC65F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5BDDB920-3AA1-4BCC-AE50-052CCF84D771}" type="pres">
      <dgm:prSet presAssocID="{B4F34DE2-2DAE-4F88-8C78-BD8892EBF4FF}" presName="spacer" presStyleCnt="0"/>
      <dgm:spPr/>
    </dgm:pt>
    <dgm:pt modelId="{81203336-F3DE-4B3A-BCF4-0F68C23AC2BB}" type="pres">
      <dgm:prSet presAssocID="{3C67E77D-62FA-499D-B5E6-E79A091C5267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518BA126-920E-4FE9-A1E4-F731065F4F76}" type="pres">
      <dgm:prSet presAssocID="{C056AC5D-B04E-4376-A1CB-3EAB7BE5AF5B}" presName="spacer" presStyleCnt="0"/>
      <dgm:spPr/>
    </dgm:pt>
    <dgm:pt modelId="{D64CB5D5-837D-47FC-9E42-A26D800BC695}" type="pres">
      <dgm:prSet presAssocID="{CC6B7442-0B72-4EF2-9F13-1325B51AFF9F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D3F4955A-6AC9-42F3-BB79-3F9A40407B9C}" type="pres">
      <dgm:prSet presAssocID="{FF80E1BA-0D6F-4EE8-9640-892A5897DBCD}" presName="spacer" presStyleCnt="0"/>
      <dgm:spPr/>
    </dgm:pt>
    <dgm:pt modelId="{0D690E7F-54F6-431F-86E7-0DFCB694C4F8}" type="pres">
      <dgm:prSet presAssocID="{FE0A3CAE-D039-42F2-AF12-1E6F6793A633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32AA6160-4426-4C4D-93AE-E2F474E37AD9}" srcId="{90119837-5B71-4D44-BB01-DB0B084933C8}" destId="{3C67E77D-62FA-499D-B5E6-E79A091C5267}" srcOrd="1" destOrd="0" parTransId="{5337D229-E330-4525-B0FA-14EC5A80604A}" sibTransId="{C056AC5D-B04E-4376-A1CB-3EAB7BE5AF5B}"/>
    <dgm:cxn modelId="{A6FB3C49-AB75-4315-BB6B-886AA454F16F}" srcId="{90119837-5B71-4D44-BB01-DB0B084933C8}" destId="{FE0A3CAE-D039-42F2-AF12-1E6F6793A633}" srcOrd="3" destOrd="0" parTransId="{7E2ED2D1-AFF4-4DED-BB53-30A310825CE2}" sibTransId="{417BDEF2-191B-4000-BDE8-D3D22A51FCF3}"/>
    <dgm:cxn modelId="{102D6D4D-90C9-40F4-A001-35DCC329B127}" srcId="{90119837-5B71-4D44-BB01-DB0B084933C8}" destId="{CC6B7442-0B72-4EF2-9F13-1325B51AFF9F}" srcOrd="2" destOrd="0" parTransId="{E3D139E0-5DC2-4F8E-9F8F-B3F0EBCD4689}" sibTransId="{FF80E1BA-0D6F-4EE8-9640-892A5897DBCD}"/>
    <dgm:cxn modelId="{FFD8B471-C98F-4DB5-8DE3-2AB7E896ADD5}" srcId="{90119837-5B71-4D44-BB01-DB0B084933C8}" destId="{C111C18A-FD96-4E63-821A-54D70D8DC65F}" srcOrd="0" destOrd="0" parTransId="{83BE74EF-FAB4-45A2-BBED-7CD5259AB210}" sibTransId="{B4F34DE2-2DAE-4F88-8C78-BD8892EBF4FF}"/>
    <dgm:cxn modelId="{2C1677B6-6400-4214-99B9-AD43638E56A6}" type="presOf" srcId="{C111C18A-FD96-4E63-821A-54D70D8DC65F}" destId="{E75D4F1A-E54E-4DDB-A374-BC9037A6551C}" srcOrd="0" destOrd="0" presId="urn:microsoft.com/office/officeart/2005/8/layout/vList2"/>
    <dgm:cxn modelId="{1C1914C6-AEEC-4BD2-B72E-785A8EA1A8F5}" type="presOf" srcId="{FE0A3CAE-D039-42F2-AF12-1E6F6793A633}" destId="{0D690E7F-54F6-431F-86E7-0DFCB694C4F8}" srcOrd="0" destOrd="0" presId="urn:microsoft.com/office/officeart/2005/8/layout/vList2"/>
    <dgm:cxn modelId="{19E95CD0-B821-4566-9ED3-FAFDCB1D91B6}" type="presOf" srcId="{CC6B7442-0B72-4EF2-9F13-1325B51AFF9F}" destId="{D64CB5D5-837D-47FC-9E42-A26D800BC695}" srcOrd="0" destOrd="0" presId="urn:microsoft.com/office/officeart/2005/8/layout/vList2"/>
    <dgm:cxn modelId="{551E04DC-255E-4E37-93DE-CDBBBD687AA7}" type="presOf" srcId="{3C67E77D-62FA-499D-B5E6-E79A091C5267}" destId="{81203336-F3DE-4B3A-BCF4-0F68C23AC2BB}" srcOrd="0" destOrd="0" presId="urn:microsoft.com/office/officeart/2005/8/layout/vList2"/>
    <dgm:cxn modelId="{1AD2C3F7-87D9-4C8A-83F2-005DA47CC1FD}" type="presOf" srcId="{90119837-5B71-4D44-BB01-DB0B084933C8}" destId="{ED5DCCC5-BCA8-4491-AA37-BAF153ECA184}" srcOrd="0" destOrd="0" presId="urn:microsoft.com/office/officeart/2005/8/layout/vList2"/>
    <dgm:cxn modelId="{AF2D3D88-FAE6-4D80-B5BF-ED4E985F99CF}" type="presParOf" srcId="{ED5DCCC5-BCA8-4491-AA37-BAF153ECA184}" destId="{E75D4F1A-E54E-4DDB-A374-BC9037A6551C}" srcOrd="0" destOrd="0" presId="urn:microsoft.com/office/officeart/2005/8/layout/vList2"/>
    <dgm:cxn modelId="{55AEC56A-7C8D-4F42-8D76-3483114129C4}" type="presParOf" srcId="{ED5DCCC5-BCA8-4491-AA37-BAF153ECA184}" destId="{5BDDB920-3AA1-4BCC-AE50-052CCF84D771}" srcOrd="1" destOrd="0" presId="urn:microsoft.com/office/officeart/2005/8/layout/vList2"/>
    <dgm:cxn modelId="{3F7A9851-A348-450E-AAE8-F8F26F28E7C0}" type="presParOf" srcId="{ED5DCCC5-BCA8-4491-AA37-BAF153ECA184}" destId="{81203336-F3DE-4B3A-BCF4-0F68C23AC2BB}" srcOrd="2" destOrd="0" presId="urn:microsoft.com/office/officeart/2005/8/layout/vList2"/>
    <dgm:cxn modelId="{0D09D94C-C084-4CEB-B01B-B08658376AB0}" type="presParOf" srcId="{ED5DCCC5-BCA8-4491-AA37-BAF153ECA184}" destId="{518BA126-920E-4FE9-A1E4-F731065F4F76}" srcOrd="3" destOrd="0" presId="urn:microsoft.com/office/officeart/2005/8/layout/vList2"/>
    <dgm:cxn modelId="{9C7A6309-EAC1-4BD8-987F-0C31659D6635}" type="presParOf" srcId="{ED5DCCC5-BCA8-4491-AA37-BAF153ECA184}" destId="{D64CB5D5-837D-47FC-9E42-A26D800BC695}" srcOrd="4" destOrd="0" presId="urn:microsoft.com/office/officeart/2005/8/layout/vList2"/>
    <dgm:cxn modelId="{D51956CE-6563-4C82-9445-FB6BDEEC8B62}" type="presParOf" srcId="{ED5DCCC5-BCA8-4491-AA37-BAF153ECA184}" destId="{D3F4955A-6AC9-42F3-BB79-3F9A40407B9C}" srcOrd="5" destOrd="0" presId="urn:microsoft.com/office/officeart/2005/8/layout/vList2"/>
    <dgm:cxn modelId="{DE3491CC-86B8-4CF1-9FD3-290FC4EBCA6C}" type="presParOf" srcId="{ED5DCCC5-BCA8-4491-AA37-BAF153ECA184}" destId="{0D690E7F-54F6-431F-86E7-0DFCB694C4F8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90119837-5B71-4D44-BB01-DB0B084933C8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111C18A-FD96-4E63-821A-54D70D8DC65F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rPr>
            <a:t>Create programs that contain clear and concise documentation.</a:t>
          </a:r>
        </a:p>
      </dgm:t>
    </dgm:pt>
    <dgm:pt modelId="{83BE74EF-FAB4-45A2-BBED-7CD5259AB210}" type="parTrans" cxnId="{FFD8B471-C98F-4DB5-8DE3-2AB7E896ADD5}">
      <dgm:prSet/>
      <dgm:spPr/>
      <dgm:t>
        <a:bodyPr/>
        <a:lstStyle/>
        <a:p>
          <a:endParaRPr lang="en-US"/>
        </a:p>
      </dgm:t>
    </dgm:pt>
    <dgm:pt modelId="{B4F34DE2-2DAE-4F88-8C78-BD8892EBF4FF}" type="sibTrans" cxnId="{FFD8B471-C98F-4DB5-8DE3-2AB7E896ADD5}">
      <dgm:prSet/>
      <dgm:spPr/>
      <dgm:t>
        <a:bodyPr/>
        <a:lstStyle/>
        <a:p>
          <a:endParaRPr lang="en-US"/>
        </a:p>
      </dgm:t>
    </dgm:pt>
    <dgm:pt modelId="{1A46ED47-31BA-4F99-AD04-7EDF6CD0346F}">
      <dgm:prSet/>
      <dgm:spPr/>
      <dgm:t>
        <a:bodyPr/>
        <a:lstStyle/>
        <a:p>
          <a:r>
            <a:rPr lang="en-US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rPr>
            <a:t>Incorporate both basic and advanced control structures appropriately into algorithms.</a:t>
          </a:r>
        </a:p>
      </dgm:t>
    </dgm:pt>
    <dgm:pt modelId="{1CB563F8-BD26-419F-92E3-8B00858839A8}" type="parTrans" cxnId="{27AF7F43-2FF0-476B-B2D4-806D9BE222B0}">
      <dgm:prSet/>
      <dgm:spPr/>
      <dgm:t>
        <a:bodyPr/>
        <a:lstStyle/>
        <a:p>
          <a:endParaRPr lang="en-US"/>
        </a:p>
      </dgm:t>
    </dgm:pt>
    <dgm:pt modelId="{2EB7940F-B66F-4396-A698-880EF4D121F1}" type="sibTrans" cxnId="{27AF7F43-2FF0-476B-B2D4-806D9BE222B0}">
      <dgm:prSet/>
      <dgm:spPr/>
      <dgm:t>
        <a:bodyPr/>
        <a:lstStyle/>
        <a:p>
          <a:endParaRPr lang="en-US"/>
        </a:p>
      </dgm:t>
    </dgm:pt>
    <dgm:pt modelId="{2E32A0CD-5BD4-45EF-9B41-2DB9DFA03630}">
      <dgm:prSet/>
      <dgm:spPr/>
      <dgm:t>
        <a:bodyPr/>
        <a:lstStyle/>
        <a:p>
          <a:r>
            <a:rPr lang="en-US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rPr>
            <a:t>Demonstrate an understanding of structured design by implementing programs with functions, including parameter passing and value returning.</a:t>
          </a:r>
        </a:p>
      </dgm:t>
    </dgm:pt>
    <dgm:pt modelId="{0544DD4C-D81C-49C5-902F-47EBB3C2D7BB}" type="parTrans" cxnId="{8EE98129-0DDA-4E1C-9808-A670338AA778}">
      <dgm:prSet/>
      <dgm:spPr/>
      <dgm:t>
        <a:bodyPr/>
        <a:lstStyle/>
        <a:p>
          <a:endParaRPr lang="en-US"/>
        </a:p>
      </dgm:t>
    </dgm:pt>
    <dgm:pt modelId="{133A465A-2378-4930-B2AB-0AD32C611060}" type="sibTrans" cxnId="{8EE98129-0DDA-4E1C-9808-A670338AA778}">
      <dgm:prSet/>
      <dgm:spPr/>
      <dgm:t>
        <a:bodyPr/>
        <a:lstStyle/>
        <a:p>
          <a:endParaRPr lang="en-US"/>
        </a:p>
      </dgm:t>
    </dgm:pt>
    <dgm:pt modelId="{0130E71B-F906-4AEF-AD9B-6FF62E6538CF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rPr>
            <a:t>Implement programs that use data types and demonstrate an understanding of numbering systems.</a:t>
          </a:r>
        </a:p>
      </dgm:t>
    </dgm:pt>
    <dgm:pt modelId="{413436D5-1E39-4E97-80AF-00D670AA52ED}" type="parTrans" cxnId="{3E29C9DA-AC87-479A-BFFA-D5B027E71D20}">
      <dgm:prSet/>
      <dgm:spPr/>
      <dgm:t>
        <a:bodyPr/>
        <a:lstStyle/>
        <a:p>
          <a:endParaRPr lang="en-US"/>
        </a:p>
      </dgm:t>
    </dgm:pt>
    <dgm:pt modelId="{8305513A-5569-4533-BB50-68A4594E7A13}" type="sibTrans" cxnId="{3E29C9DA-AC87-479A-BFFA-D5B027E71D20}">
      <dgm:prSet/>
      <dgm:spPr/>
      <dgm:t>
        <a:bodyPr/>
        <a:lstStyle/>
        <a:p>
          <a:endParaRPr lang="en-US"/>
        </a:p>
      </dgm:t>
    </dgm:pt>
    <dgm:pt modelId="{ED5DCCC5-BCA8-4491-AA37-BAF153ECA184}" type="pres">
      <dgm:prSet presAssocID="{90119837-5B71-4D44-BB01-DB0B084933C8}" presName="linear" presStyleCnt="0">
        <dgm:presLayoutVars>
          <dgm:animLvl val="lvl"/>
          <dgm:resizeHandles val="exact"/>
        </dgm:presLayoutVars>
      </dgm:prSet>
      <dgm:spPr/>
    </dgm:pt>
    <dgm:pt modelId="{E75D4F1A-E54E-4DDB-A374-BC9037A6551C}" type="pres">
      <dgm:prSet presAssocID="{C111C18A-FD96-4E63-821A-54D70D8DC65F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5BDDB920-3AA1-4BCC-AE50-052CCF84D771}" type="pres">
      <dgm:prSet presAssocID="{B4F34DE2-2DAE-4F88-8C78-BD8892EBF4FF}" presName="spacer" presStyleCnt="0"/>
      <dgm:spPr/>
    </dgm:pt>
    <dgm:pt modelId="{398BBCF1-B3AD-4C2F-967A-52F5FCA899E9}" type="pres">
      <dgm:prSet presAssocID="{0130E71B-F906-4AEF-AD9B-6FF62E6538CF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62887578-1CC7-46E2-99FC-414657F72FF7}" type="pres">
      <dgm:prSet presAssocID="{8305513A-5569-4533-BB50-68A4594E7A13}" presName="spacer" presStyleCnt="0"/>
      <dgm:spPr/>
    </dgm:pt>
    <dgm:pt modelId="{1A281FD7-C0EF-4327-BC99-9FACBD635C8F}" type="pres">
      <dgm:prSet presAssocID="{1A46ED47-31BA-4F99-AD04-7EDF6CD0346F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CA352B80-0055-4D47-A679-036CD68322FE}" type="pres">
      <dgm:prSet presAssocID="{2EB7940F-B66F-4396-A698-880EF4D121F1}" presName="spacer" presStyleCnt="0"/>
      <dgm:spPr/>
    </dgm:pt>
    <dgm:pt modelId="{195FAC90-3E7F-46F7-A69B-4148B4D78DA8}" type="pres">
      <dgm:prSet presAssocID="{2E32A0CD-5BD4-45EF-9B41-2DB9DFA03630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E54A4B03-5D2C-4FAB-ADDF-41ECC78B28DE}" type="presOf" srcId="{0130E71B-F906-4AEF-AD9B-6FF62E6538CF}" destId="{398BBCF1-B3AD-4C2F-967A-52F5FCA899E9}" srcOrd="0" destOrd="0" presId="urn:microsoft.com/office/officeart/2005/8/layout/vList2"/>
    <dgm:cxn modelId="{8EE98129-0DDA-4E1C-9808-A670338AA778}" srcId="{90119837-5B71-4D44-BB01-DB0B084933C8}" destId="{2E32A0CD-5BD4-45EF-9B41-2DB9DFA03630}" srcOrd="3" destOrd="0" parTransId="{0544DD4C-D81C-49C5-902F-47EBB3C2D7BB}" sibTransId="{133A465A-2378-4930-B2AB-0AD32C611060}"/>
    <dgm:cxn modelId="{9ED79A5D-7B2B-4991-91AA-81039B9780DE}" type="presOf" srcId="{90119837-5B71-4D44-BB01-DB0B084933C8}" destId="{ED5DCCC5-BCA8-4491-AA37-BAF153ECA184}" srcOrd="0" destOrd="0" presId="urn:microsoft.com/office/officeart/2005/8/layout/vList2"/>
    <dgm:cxn modelId="{27AF7F43-2FF0-476B-B2D4-806D9BE222B0}" srcId="{90119837-5B71-4D44-BB01-DB0B084933C8}" destId="{1A46ED47-31BA-4F99-AD04-7EDF6CD0346F}" srcOrd="2" destOrd="0" parTransId="{1CB563F8-BD26-419F-92E3-8B00858839A8}" sibTransId="{2EB7940F-B66F-4396-A698-880EF4D121F1}"/>
    <dgm:cxn modelId="{F43EF966-DB2B-4CB9-B6A1-AD82FD85CA9C}" type="presOf" srcId="{1A46ED47-31BA-4F99-AD04-7EDF6CD0346F}" destId="{1A281FD7-C0EF-4327-BC99-9FACBD635C8F}" srcOrd="0" destOrd="0" presId="urn:microsoft.com/office/officeart/2005/8/layout/vList2"/>
    <dgm:cxn modelId="{FFD8B471-C98F-4DB5-8DE3-2AB7E896ADD5}" srcId="{90119837-5B71-4D44-BB01-DB0B084933C8}" destId="{C111C18A-FD96-4E63-821A-54D70D8DC65F}" srcOrd="0" destOrd="0" parTransId="{83BE74EF-FAB4-45A2-BBED-7CD5259AB210}" sibTransId="{B4F34DE2-2DAE-4F88-8C78-BD8892EBF4FF}"/>
    <dgm:cxn modelId="{6AD2E455-93F9-4546-ABFB-46E2A955CAD8}" type="presOf" srcId="{2E32A0CD-5BD4-45EF-9B41-2DB9DFA03630}" destId="{195FAC90-3E7F-46F7-A69B-4148B4D78DA8}" srcOrd="0" destOrd="0" presId="urn:microsoft.com/office/officeart/2005/8/layout/vList2"/>
    <dgm:cxn modelId="{B85BFEB7-C560-4E49-94BB-4DDF6062A96B}" type="presOf" srcId="{C111C18A-FD96-4E63-821A-54D70D8DC65F}" destId="{E75D4F1A-E54E-4DDB-A374-BC9037A6551C}" srcOrd="0" destOrd="0" presId="urn:microsoft.com/office/officeart/2005/8/layout/vList2"/>
    <dgm:cxn modelId="{3E29C9DA-AC87-479A-BFFA-D5B027E71D20}" srcId="{90119837-5B71-4D44-BB01-DB0B084933C8}" destId="{0130E71B-F906-4AEF-AD9B-6FF62E6538CF}" srcOrd="1" destOrd="0" parTransId="{413436D5-1E39-4E97-80AF-00D670AA52ED}" sibTransId="{8305513A-5569-4533-BB50-68A4594E7A13}"/>
    <dgm:cxn modelId="{837EAB7A-1B42-43F3-B7AD-872AA02EC4EC}" type="presParOf" srcId="{ED5DCCC5-BCA8-4491-AA37-BAF153ECA184}" destId="{E75D4F1A-E54E-4DDB-A374-BC9037A6551C}" srcOrd="0" destOrd="0" presId="urn:microsoft.com/office/officeart/2005/8/layout/vList2"/>
    <dgm:cxn modelId="{FB9661B1-EDA0-4B36-92A7-9EF89F64C295}" type="presParOf" srcId="{ED5DCCC5-BCA8-4491-AA37-BAF153ECA184}" destId="{5BDDB920-3AA1-4BCC-AE50-052CCF84D771}" srcOrd="1" destOrd="0" presId="urn:microsoft.com/office/officeart/2005/8/layout/vList2"/>
    <dgm:cxn modelId="{0EA68D26-B471-4185-929F-89CC2EC4608E}" type="presParOf" srcId="{ED5DCCC5-BCA8-4491-AA37-BAF153ECA184}" destId="{398BBCF1-B3AD-4C2F-967A-52F5FCA899E9}" srcOrd="2" destOrd="0" presId="urn:microsoft.com/office/officeart/2005/8/layout/vList2"/>
    <dgm:cxn modelId="{C7AE7D83-6775-4AD5-ACA0-E622D53E324A}" type="presParOf" srcId="{ED5DCCC5-BCA8-4491-AA37-BAF153ECA184}" destId="{62887578-1CC7-46E2-99FC-414657F72FF7}" srcOrd="3" destOrd="0" presId="urn:microsoft.com/office/officeart/2005/8/layout/vList2"/>
    <dgm:cxn modelId="{1DB4D380-1D9F-458F-907D-D583647E84D6}" type="presParOf" srcId="{ED5DCCC5-BCA8-4491-AA37-BAF153ECA184}" destId="{1A281FD7-C0EF-4327-BC99-9FACBD635C8F}" srcOrd="4" destOrd="0" presId="urn:microsoft.com/office/officeart/2005/8/layout/vList2"/>
    <dgm:cxn modelId="{E9D8C961-A642-414C-96BB-45AE54D80455}" type="presParOf" srcId="{ED5DCCC5-BCA8-4491-AA37-BAF153ECA184}" destId="{CA352B80-0055-4D47-A679-036CD68322FE}" srcOrd="5" destOrd="0" presId="urn:microsoft.com/office/officeart/2005/8/layout/vList2"/>
    <dgm:cxn modelId="{2BF3E8F1-FB1E-4014-A358-53D0B8AC9B18}" type="presParOf" srcId="{ED5DCCC5-BCA8-4491-AA37-BAF153ECA184}" destId="{195FAC90-3E7F-46F7-A69B-4148B4D78DA8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90119837-5B71-4D44-BB01-DB0B084933C8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2219ADF-70B8-4EC1-ABAF-DA5C70F44AB4}">
      <dgm:prSet custT="1"/>
      <dgm:spPr/>
      <dgm:t>
        <a:bodyPr/>
        <a:lstStyle/>
        <a:p>
          <a:r>
            <a:rPr lang="en-US" sz="28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rPr>
            <a:t>Implement programs using classes, strings and files.</a:t>
          </a:r>
        </a:p>
      </dgm:t>
    </dgm:pt>
    <dgm:pt modelId="{F2BF2D3D-EB5B-42E9-ADA4-7C7A291B7257}" type="parTrans" cxnId="{30C7AFB9-29E7-4E42-BF16-E63F56D5F855}">
      <dgm:prSet/>
      <dgm:spPr/>
      <dgm:t>
        <a:bodyPr/>
        <a:lstStyle/>
        <a:p>
          <a:endParaRPr lang="en-US"/>
        </a:p>
      </dgm:t>
    </dgm:pt>
    <dgm:pt modelId="{AA75585D-83F0-43F7-8E20-E811CDA19E60}" type="sibTrans" cxnId="{30C7AFB9-29E7-4E42-BF16-E63F56D5F855}">
      <dgm:prSet/>
      <dgm:spPr/>
      <dgm:t>
        <a:bodyPr/>
        <a:lstStyle/>
        <a:p>
          <a:endParaRPr lang="en-US"/>
        </a:p>
      </dgm:t>
    </dgm:pt>
    <dgm:pt modelId="{D5DAB5AD-8459-4316-A1C7-21451D4A3AD9}">
      <dgm:prSet custT="1"/>
      <dgm:spPr/>
      <dgm:t>
        <a:bodyPr/>
        <a:lstStyle/>
        <a:p>
          <a:r>
            <a:rPr lang="en-US" sz="28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rPr>
            <a:t>Implement algorithms using one-dimensional and indexed data structures.</a:t>
          </a:r>
        </a:p>
      </dgm:t>
    </dgm:pt>
    <dgm:pt modelId="{62C39209-B27F-447E-8759-A503058CA315}" type="parTrans" cxnId="{32AC8F50-5970-497C-92D7-6A96138C2639}">
      <dgm:prSet/>
      <dgm:spPr/>
      <dgm:t>
        <a:bodyPr/>
        <a:lstStyle/>
        <a:p>
          <a:endParaRPr lang="en-US"/>
        </a:p>
      </dgm:t>
    </dgm:pt>
    <dgm:pt modelId="{8B93FC4F-4CB9-4DF2-86E8-4FD29BFF9408}" type="sibTrans" cxnId="{32AC8F50-5970-497C-92D7-6A96138C2639}">
      <dgm:prSet/>
      <dgm:spPr/>
      <dgm:t>
        <a:bodyPr/>
        <a:lstStyle/>
        <a:p>
          <a:endParaRPr lang="en-US"/>
        </a:p>
      </dgm:t>
    </dgm:pt>
    <dgm:pt modelId="{37B19531-5BC5-4E3C-8F85-AD7D683796A5}">
      <dgm:prSet custT="1"/>
      <dgm:spPr/>
      <dgm:t>
        <a:bodyPr/>
        <a:lstStyle/>
        <a:p>
          <a:r>
            <a:rPr lang="en-US" sz="28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rPr>
            <a:t>Demonstrate an understanding of list/tuples/dictionaries/sets: searching and sorting algorithms by desk-checking and/or modifying algorithm implementations.</a:t>
          </a:r>
        </a:p>
      </dgm:t>
    </dgm:pt>
    <dgm:pt modelId="{DE13584B-4969-40E6-AE64-E6EB4C224F74}" type="parTrans" cxnId="{A4B8EAAC-67C8-49B4-A01B-55F04B5E3B86}">
      <dgm:prSet/>
      <dgm:spPr/>
      <dgm:t>
        <a:bodyPr/>
        <a:lstStyle/>
        <a:p>
          <a:endParaRPr lang="en-US"/>
        </a:p>
      </dgm:t>
    </dgm:pt>
    <dgm:pt modelId="{94D0A46F-2596-4986-8F43-C68369C09DFA}" type="sibTrans" cxnId="{A4B8EAAC-67C8-49B4-A01B-55F04B5E3B86}">
      <dgm:prSet/>
      <dgm:spPr/>
      <dgm:t>
        <a:bodyPr/>
        <a:lstStyle/>
        <a:p>
          <a:endParaRPr lang="en-US"/>
        </a:p>
      </dgm:t>
    </dgm:pt>
    <dgm:pt modelId="{5A97C0BA-760D-435C-AD59-E677507A8B16}">
      <dgm:prSet custT="1"/>
      <dgm:spPr/>
      <dgm:t>
        <a:bodyPr/>
        <a:lstStyle/>
        <a:p>
          <a:r>
            <a:rPr lang="en-US" sz="28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rPr>
            <a:t>Design and implement simple classes.</a:t>
          </a:r>
        </a:p>
      </dgm:t>
    </dgm:pt>
    <dgm:pt modelId="{5973ADB3-1B92-4824-BF79-6D05FC087083}" type="parTrans" cxnId="{274C93F9-1139-42EF-98DE-542A3D461DA2}">
      <dgm:prSet/>
      <dgm:spPr/>
      <dgm:t>
        <a:bodyPr/>
        <a:lstStyle/>
        <a:p>
          <a:endParaRPr lang="en-US"/>
        </a:p>
      </dgm:t>
    </dgm:pt>
    <dgm:pt modelId="{8B4B236E-466D-4DF0-992A-8F15FE9527F2}" type="sibTrans" cxnId="{274C93F9-1139-42EF-98DE-542A3D461DA2}">
      <dgm:prSet/>
      <dgm:spPr/>
      <dgm:t>
        <a:bodyPr/>
        <a:lstStyle/>
        <a:p>
          <a:endParaRPr lang="en-US"/>
        </a:p>
      </dgm:t>
    </dgm:pt>
    <dgm:pt modelId="{ED5DCCC5-BCA8-4491-AA37-BAF153ECA184}" type="pres">
      <dgm:prSet presAssocID="{90119837-5B71-4D44-BB01-DB0B084933C8}" presName="linear" presStyleCnt="0">
        <dgm:presLayoutVars>
          <dgm:animLvl val="lvl"/>
          <dgm:resizeHandles val="exact"/>
        </dgm:presLayoutVars>
      </dgm:prSet>
      <dgm:spPr/>
    </dgm:pt>
    <dgm:pt modelId="{32EF1EB3-C121-4FE1-ACB2-11EC304A00A5}" type="pres">
      <dgm:prSet presAssocID="{52219ADF-70B8-4EC1-ABAF-DA5C70F44AB4}" presName="parentText" presStyleLbl="node1" presStyleIdx="0" presStyleCnt="4" custScaleY="66832">
        <dgm:presLayoutVars>
          <dgm:chMax val="0"/>
          <dgm:bulletEnabled val="1"/>
        </dgm:presLayoutVars>
      </dgm:prSet>
      <dgm:spPr/>
    </dgm:pt>
    <dgm:pt modelId="{DCC35F42-9D2F-4A84-869B-E57DAB3AB4AF}" type="pres">
      <dgm:prSet presAssocID="{AA75585D-83F0-43F7-8E20-E811CDA19E60}" presName="spacer" presStyleCnt="0"/>
      <dgm:spPr/>
    </dgm:pt>
    <dgm:pt modelId="{02A6216B-28FF-4FB6-A93D-6A1996917A8F}" type="pres">
      <dgm:prSet presAssocID="{D5DAB5AD-8459-4316-A1C7-21451D4A3AD9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C5A5F803-094F-4489-93FB-A26366FBC588}" type="pres">
      <dgm:prSet presAssocID="{8B93FC4F-4CB9-4DF2-86E8-4FD29BFF9408}" presName="spacer" presStyleCnt="0"/>
      <dgm:spPr/>
    </dgm:pt>
    <dgm:pt modelId="{13BF36CE-DF6D-4B07-B411-03268ECFCAE3}" type="pres">
      <dgm:prSet presAssocID="{37B19531-5BC5-4E3C-8F85-AD7D683796A5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1779F645-DDDA-4606-9114-1B5221070694}" type="pres">
      <dgm:prSet presAssocID="{94D0A46F-2596-4986-8F43-C68369C09DFA}" presName="spacer" presStyleCnt="0"/>
      <dgm:spPr/>
    </dgm:pt>
    <dgm:pt modelId="{22F2BD07-9B88-47EF-831B-E3B64075B409}" type="pres">
      <dgm:prSet presAssocID="{5A97C0BA-760D-435C-AD59-E677507A8B16}" presName="parentText" presStyleLbl="node1" presStyleIdx="3" presStyleCnt="4" custScaleY="49886">
        <dgm:presLayoutVars>
          <dgm:chMax val="0"/>
          <dgm:bulletEnabled val="1"/>
        </dgm:presLayoutVars>
      </dgm:prSet>
      <dgm:spPr/>
    </dgm:pt>
  </dgm:ptLst>
  <dgm:cxnLst>
    <dgm:cxn modelId="{5ECDB30D-33CB-47FE-9C65-361126835D74}" type="presOf" srcId="{D5DAB5AD-8459-4316-A1C7-21451D4A3AD9}" destId="{02A6216B-28FF-4FB6-A93D-6A1996917A8F}" srcOrd="0" destOrd="0" presId="urn:microsoft.com/office/officeart/2005/8/layout/vList2"/>
    <dgm:cxn modelId="{4615B510-75AC-4E6F-9A7C-05C107C35A12}" type="presOf" srcId="{37B19531-5BC5-4E3C-8F85-AD7D683796A5}" destId="{13BF36CE-DF6D-4B07-B411-03268ECFCAE3}" srcOrd="0" destOrd="0" presId="urn:microsoft.com/office/officeart/2005/8/layout/vList2"/>
    <dgm:cxn modelId="{32AC8F50-5970-497C-92D7-6A96138C2639}" srcId="{90119837-5B71-4D44-BB01-DB0B084933C8}" destId="{D5DAB5AD-8459-4316-A1C7-21451D4A3AD9}" srcOrd="1" destOrd="0" parTransId="{62C39209-B27F-447E-8759-A503058CA315}" sibTransId="{8B93FC4F-4CB9-4DF2-86E8-4FD29BFF9408}"/>
    <dgm:cxn modelId="{7426D774-EE09-42B8-A041-2AA6C092FF2F}" type="presOf" srcId="{90119837-5B71-4D44-BB01-DB0B084933C8}" destId="{ED5DCCC5-BCA8-4491-AA37-BAF153ECA184}" srcOrd="0" destOrd="0" presId="urn:microsoft.com/office/officeart/2005/8/layout/vList2"/>
    <dgm:cxn modelId="{A4B8EAAC-67C8-49B4-A01B-55F04B5E3B86}" srcId="{90119837-5B71-4D44-BB01-DB0B084933C8}" destId="{37B19531-5BC5-4E3C-8F85-AD7D683796A5}" srcOrd="2" destOrd="0" parTransId="{DE13584B-4969-40E6-AE64-E6EB4C224F74}" sibTransId="{94D0A46F-2596-4986-8F43-C68369C09DFA}"/>
    <dgm:cxn modelId="{30C7AFB9-29E7-4E42-BF16-E63F56D5F855}" srcId="{90119837-5B71-4D44-BB01-DB0B084933C8}" destId="{52219ADF-70B8-4EC1-ABAF-DA5C70F44AB4}" srcOrd="0" destOrd="0" parTransId="{F2BF2D3D-EB5B-42E9-ADA4-7C7A291B7257}" sibTransId="{AA75585D-83F0-43F7-8E20-E811CDA19E60}"/>
    <dgm:cxn modelId="{7F8410D3-1455-4121-BB92-D18255618988}" type="presOf" srcId="{5A97C0BA-760D-435C-AD59-E677507A8B16}" destId="{22F2BD07-9B88-47EF-831B-E3B64075B409}" srcOrd="0" destOrd="0" presId="urn:microsoft.com/office/officeart/2005/8/layout/vList2"/>
    <dgm:cxn modelId="{297C91ED-4E0E-4192-AA17-94924685B07A}" type="presOf" srcId="{52219ADF-70B8-4EC1-ABAF-DA5C70F44AB4}" destId="{32EF1EB3-C121-4FE1-ACB2-11EC304A00A5}" srcOrd="0" destOrd="0" presId="urn:microsoft.com/office/officeart/2005/8/layout/vList2"/>
    <dgm:cxn modelId="{274C93F9-1139-42EF-98DE-542A3D461DA2}" srcId="{90119837-5B71-4D44-BB01-DB0B084933C8}" destId="{5A97C0BA-760D-435C-AD59-E677507A8B16}" srcOrd="3" destOrd="0" parTransId="{5973ADB3-1B92-4824-BF79-6D05FC087083}" sibTransId="{8B4B236E-466D-4DF0-992A-8F15FE9527F2}"/>
    <dgm:cxn modelId="{76A95BE3-41FC-4C24-A514-5A4617036F9C}" type="presParOf" srcId="{ED5DCCC5-BCA8-4491-AA37-BAF153ECA184}" destId="{32EF1EB3-C121-4FE1-ACB2-11EC304A00A5}" srcOrd="0" destOrd="0" presId="urn:microsoft.com/office/officeart/2005/8/layout/vList2"/>
    <dgm:cxn modelId="{AA0B6F04-AD01-4822-BB01-766928FAC224}" type="presParOf" srcId="{ED5DCCC5-BCA8-4491-AA37-BAF153ECA184}" destId="{DCC35F42-9D2F-4A84-869B-E57DAB3AB4AF}" srcOrd="1" destOrd="0" presId="urn:microsoft.com/office/officeart/2005/8/layout/vList2"/>
    <dgm:cxn modelId="{53AE128D-B6A5-453D-9CAC-9ED360BFEC42}" type="presParOf" srcId="{ED5DCCC5-BCA8-4491-AA37-BAF153ECA184}" destId="{02A6216B-28FF-4FB6-A93D-6A1996917A8F}" srcOrd="2" destOrd="0" presId="urn:microsoft.com/office/officeart/2005/8/layout/vList2"/>
    <dgm:cxn modelId="{59606814-15FF-4FF6-8767-B5DE39AC08D1}" type="presParOf" srcId="{ED5DCCC5-BCA8-4491-AA37-BAF153ECA184}" destId="{C5A5F803-094F-4489-93FB-A26366FBC588}" srcOrd="3" destOrd="0" presId="urn:microsoft.com/office/officeart/2005/8/layout/vList2"/>
    <dgm:cxn modelId="{C1247B2F-1D36-4178-B0C8-31A54A5ECFFF}" type="presParOf" srcId="{ED5DCCC5-BCA8-4491-AA37-BAF153ECA184}" destId="{13BF36CE-DF6D-4B07-B411-03268ECFCAE3}" srcOrd="4" destOrd="0" presId="urn:microsoft.com/office/officeart/2005/8/layout/vList2"/>
    <dgm:cxn modelId="{B08D43A0-5A83-4257-8AB8-82F652B385C7}" type="presParOf" srcId="{ED5DCCC5-BCA8-4491-AA37-BAF153ECA184}" destId="{1779F645-DDDA-4606-9114-1B5221070694}" srcOrd="5" destOrd="0" presId="urn:microsoft.com/office/officeart/2005/8/layout/vList2"/>
    <dgm:cxn modelId="{AE87CE54-09D0-4996-801F-E64FD32200BA}" type="presParOf" srcId="{ED5DCCC5-BCA8-4491-AA37-BAF153ECA184}" destId="{22F2BD07-9B88-47EF-831B-E3B64075B409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90119837-5B71-4D44-BB01-DB0B084933C8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EF48A6F-5E9F-4C7F-8704-82B645190A37}">
      <dgm:prSet/>
      <dgm:spPr/>
      <dgm:t>
        <a:bodyPr/>
        <a:lstStyle/>
        <a:p>
          <a:r>
            <a:rPr lang="en-US" dirty="0">
              <a:latin typeface="Calibri" panose="020F0502020204030204" pitchFamily="34" charset="0"/>
              <a:cs typeface="Calibri" panose="020F0502020204030204" pitchFamily="34" charset="0"/>
            </a:rPr>
            <a:t>This is an entry level programming course designed to teach students the basic concepts of computer programming. </a:t>
          </a:r>
        </a:p>
      </dgm:t>
    </dgm:pt>
    <dgm:pt modelId="{DDEB102D-286A-4ABD-AFF4-0F93B94E9131}" type="parTrans" cxnId="{323F2CA7-360A-4A39-9957-FE8BEAD518BC}">
      <dgm:prSet/>
      <dgm:spPr/>
      <dgm:t>
        <a:bodyPr/>
        <a:lstStyle/>
        <a:p>
          <a:endParaRPr lang="en-US"/>
        </a:p>
      </dgm:t>
    </dgm:pt>
    <dgm:pt modelId="{34A27AC9-B8DD-441B-AFF3-EF4731D965E5}" type="sibTrans" cxnId="{323F2CA7-360A-4A39-9957-FE8BEAD518BC}">
      <dgm:prSet/>
      <dgm:spPr/>
      <dgm:t>
        <a:bodyPr/>
        <a:lstStyle/>
        <a:p>
          <a:endParaRPr lang="en-US"/>
        </a:p>
      </dgm:t>
    </dgm:pt>
    <dgm:pt modelId="{434D9ADE-E954-47CB-A4E5-3C875CE1D11B}">
      <dgm:prSet/>
      <dgm:spPr/>
      <dgm:t>
        <a:bodyPr/>
        <a:lstStyle/>
        <a:p>
          <a:r>
            <a:rPr lang="en-US" dirty="0">
              <a:latin typeface="Calibri" panose="020F0502020204030204" pitchFamily="34" charset="0"/>
              <a:cs typeface="Calibri" panose="020F0502020204030204" pitchFamily="34" charset="0"/>
            </a:rPr>
            <a:t>The course will include designing, coding, debugging, testing, and documenting programs using a high level programming language. </a:t>
          </a:r>
        </a:p>
      </dgm:t>
    </dgm:pt>
    <dgm:pt modelId="{2563837F-819C-4A90-AB96-53D7FF175E12}" type="parTrans" cxnId="{FCE81E77-3645-4022-88A8-B22F2CAF9A7F}">
      <dgm:prSet/>
      <dgm:spPr/>
      <dgm:t>
        <a:bodyPr/>
        <a:lstStyle/>
        <a:p>
          <a:endParaRPr lang="en-US"/>
        </a:p>
      </dgm:t>
    </dgm:pt>
    <dgm:pt modelId="{27E7E94B-1F79-4767-A09B-2FBD4937E7DF}" type="sibTrans" cxnId="{FCE81E77-3645-4022-88A8-B22F2CAF9A7F}">
      <dgm:prSet/>
      <dgm:spPr/>
      <dgm:t>
        <a:bodyPr/>
        <a:lstStyle/>
        <a:p>
          <a:endParaRPr lang="en-US"/>
        </a:p>
      </dgm:t>
    </dgm:pt>
    <dgm:pt modelId="{7BAC830E-1032-48C6-9356-3709878533F8}">
      <dgm:prSet/>
      <dgm:spPr/>
      <dgm:t>
        <a:bodyPr/>
        <a:lstStyle/>
        <a:p>
          <a:r>
            <a:rPr lang="en-US" dirty="0">
              <a:latin typeface="Calibri" panose="020F0502020204030204" pitchFamily="34" charset="0"/>
              <a:cs typeface="Calibri" panose="020F0502020204030204" pitchFamily="34" charset="0"/>
            </a:rPr>
            <a:t>This course is intended to prepare students for a programming-oriented academic path. </a:t>
          </a:r>
        </a:p>
      </dgm:t>
    </dgm:pt>
    <dgm:pt modelId="{2E2E3ED2-8458-4FC4-8BD7-0827FB6E2072}" type="parTrans" cxnId="{469D8D8D-80DF-4190-B305-C10C7B9ACDD0}">
      <dgm:prSet/>
      <dgm:spPr/>
      <dgm:t>
        <a:bodyPr/>
        <a:lstStyle/>
        <a:p>
          <a:endParaRPr lang="en-US"/>
        </a:p>
      </dgm:t>
    </dgm:pt>
    <dgm:pt modelId="{8C058288-5907-4942-BB32-49BEA75ED94D}" type="sibTrans" cxnId="{469D8D8D-80DF-4190-B305-C10C7B9ACDD0}">
      <dgm:prSet/>
      <dgm:spPr/>
      <dgm:t>
        <a:bodyPr/>
        <a:lstStyle/>
        <a:p>
          <a:endParaRPr lang="en-US"/>
        </a:p>
      </dgm:t>
    </dgm:pt>
    <dgm:pt modelId="{C5DE7C07-1453-4E89-9716-A11711A4C6A6}">
      <dgm:prSet/>
      <dgm:spPr/>
      <dgm:t>
        <a:bodyPr/>
        <a:lstStyle/>
        <a:p>
          <a:r>
            <a:rPr lang="en-US" dirty="0">
              <a:latin typeface="Calibri" panose="020F0502020204030204" pitchFamily="34" charset="0"/>
              <a:cs typeface="Calibri" panose="020F0502020204030204" pitchFamily="34" charset="0"/>
            </a:rPr>
            <a:t>The course is included in several degree plans.</a:t>
          </a:r>
        </a:p>
      </dgm:t>
    </dgm:pt>
    <dgm:pt modelId="{ED6EFD9D-AE5F-496C-B9EA-14D1FEE7DEA7}" type="parTrans" cxnId="{8D5042B7-2A20-4257-ADB8-7466DAAB8B22}">
      <dgm:prSet/>
      <dgm:spPr/>
      <dgm:t>
        <a:bodyPr/>
        <a:lstStyle/>
        <a:p>
          <a:endParaRPr lang="en-US"/>
        </a:p>
      </dgm:t>
    </dgm:pt>
    <dgm:pt modelId="{A43131A1-7287-4E98-B145-243BA61C104D}" type="sibTrans" cxnId="{8D5042B7-2A20-4257-ADB8-7466DAAB8B22}">
      <dgm:prSet/>
      <dgm:spPr/>
      <dgm:t>
        <a:bodyPr/>
        <a:lstStyle/>
        <a:p>
          <a:endParaRPr lang="en-US"/>
        </a:p>
      </dgm:t>
    </dgm:pt>
    <dgm:pt modelId="{ED5DCCC5-BCA8-4491-AA37-BAF153ECA184}" type="pres">
      <dgm:prSet presAssocID="{90119837-5B71-4D44-BB01-DB0B084933C8}" presName="linear" presStyleCnt="0">
        <dgm:presLayoutVars>
          <dgm:animLvl val="lvl"/>
          <dgm:resizeHandles val="exact"/>
        </dgm:presLayoutVars>
      </dgm:prSet>
      <dgm:spPr/>
    </dgm:pt>
    <dgm:pt modelId="{E7211536-D9C0-4ECC-81F2-4C288AC8EF33}" type="pres">
      <dgm:prSet presAssocID="{2EF48A6F-5E9F-4C7F-8704-82B645190A37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7B7529FA-8884-4E35-AEA9-C380D72637CB}" type="pres">
      <dgm:prSet presAssocID="{34A27AC9-B8DD-441B-AFF3-EF4731D965E5}" presName="spacer" presStyleCnt="0"/>
      <dgm:spPr/>
    </dgm:pt>
    <dgm:pt modelId="{277E800A-E0B8-4342-A9E0-3E5FBF337490}" type="pres">
      <dgm:prSet presAssocID="{434D9ADE-E954-47CB-A4E5-3C875CE1D11B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E7C880B0-5A1D-4627-A9F4-58F8F6F9D650}" type="pres">
      <dgm:prSet presAssocID="{27E7E94B-1F79-4767-A09B-2FBD4937E7DF}" presName="spacer" presStyleCnt="0"/>
      <dgm:spPr/>
    </dgm:pt>
    <dgm:pt modelId="{D29C8CF5-16B9-4D58-8D3A-4421CAD5618C}" type="pres">
      <dgm:prSet presAssocID="{7BAC830E-1032-48C6-9356-3709878533F8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E10DED27-6F82-4440-8B9F-DDB791C2D47F}" type="pres">
      <dgm:prSet presAssocID="{8C058288-5907-4942-BB32-49BEA75ED94D}" presName="spacer" presStyleCnt="0"/>
      <dgm:spPr/>
    </dgm:pt>
    <dgm:pt modelId="{430A9456-3E80-4567-9A62-C85F30EEF42C}" type="pres">
      <dgm:prSet presAssocID="{C5DE7C07-1453-4E89-9716-A11711A4C6A6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531ECC46-B7D3-4BD7-94F4-64228E2966A9}" type="presOf" srcId="{C5DE7C07-1453-4E89-9716-A11711A4C6A6}" destId="{430A9456-3E80-4567-9A62-C85F30EEF42C}" srcOrd="0" destOrd="0" presId="urn:microsoft.com/office/officeart/2005/8/layout/vList2"/>
    <dgm:cxn modelId="{C2CBB574-179E-40C5-8FD4-5DB36FF3A8B5}" type="presOf" srcId="{7BAC830E-1032-48C6-9356-3709878533F8}" destId="{D29C8CF5-16B9-4D58-8D3A-4421CAD5618C}" srcOrd="0" destOrd="0" presId="urn:microsoft.com/office/officeart/2005/8/layout/vList2"/>
    <dgm:cxn modelId="{FCE81E77-3645-4022-88A8-B22F2CAF9A7F}" srcId="{90119837-5B71-4D44-BB01-DB0B084933C8}" destId="{434D9ADE-E954-47CB-A4E5-3C875CE1D11B}" srcOrd="1" destOrd="0" parTransId="{2563837F-819C-4A90-AB96-53D7FF175E12}" sibTransId="{27E7E94B-1F79-4767-A09B-2FBD4937E7DF}"/>
    <dgm:cxn modelId="{469D8D8D-80DF-4190-B305-C10C7B9ACDD0}" srcId="{90119837-5B71-4D44-BB01-DB0B084933C8}" destId="{7BAC830E-1032-48C6-9356-3709878533F8}" srcOrd="2" destOrd="0" parTransId="{2E2E3ED2-8458-4FC4-8BD7-0827FB6E2072}" sibTransId="{8C058288-5907-4942-BB32-49BEA75ED94D}"/>
    <dgm:cxn modelId="{C81AD59F-01B8-4A73-B2D6-4A547F1EFF21}" type="presOf" srcId="{434D9ADE-E954-47CB-A4E5-3C875CE1D11B}" destId="{277E800A-E0B8-4342-A9E0-3E5FBF337490}" srcOrd="0" destOrd="0" presId="urn:microsoft.com/office/officeart/2005/8/layout/vList2"/>
    <dgm:cxn modelId="{B14794A1-B1F9-48C4-B88A-D1DF84CDD936}" type="presOf" srcId="{2EF48A6F-5E9F-4C7F-8704-82B645190A37}" destId="{E7211536-D9C0-4ECC-81F2-4C288AC8EF33}" srcOrd="0" destOrd="0" presId="urn:microsoft.com/office/officeart/2005/8/layout/vList2"/>
    <dgm:cxn modelId="{323F2CA7-360A-4A39-9957-FE8BEAD518BC}" srcId="{90119837-5B71-4D44-BB01-DB0B084933C8}" destId="{2EF48A6F-5E9F-4C7F-8704-82B645190A37}" srcOrd="0" destOrd="0" parTransId="{DDEB102D-286A-4ABD-AFF4-0F93B94E9131}" sibTransId="{34A27AC9-B8DD-441B-AFF3-EF4731D965E5}"/>
    <dgm:cxn modelId="{8D5042B7-2A20-4257-ADB8-7466DAAB8B22}" srcId="{90119837-5B71-4D44-BB01-DB0B084933C8}" destId="{C5DE7C07-1453-4E89-9716-A11711A4C6A6}" srcOrd="3" destOrd="0" parTransId="{ED6EFD9D-AE5F-496C-B9EA-14D1FEE7DEA7}" sibTransId="{A43131A1-7287-4E98-B145-243BA61C104D}"/>
    <dgm:cxn modelId="{1AD2C3F7-87D9-4C8A-83F2-005DA47CC1FD}" type="presOf" srcId="{90119837-5B71-4D44-BB01-DB0B084933C8}" destId="{ED5DCCC5-BCA8-4491-AA37-BAF153ECA184}" srcOrd="0" destOrd="0" presId="urn:microsoft.com/office/officeart/2005/8/layout/vList2"/>
    <dgm:cxn modelId="{65DFB5D1-C960-41F2-8834-C5A7A9FBE536}" type="presParOf" srcId="{ED5DCCC5-BCA8-4491-AA37-BAF153ECA184}" destId="{E7211536-D9C0-4ECC-81F2-4C288AC8EF33}" srcOrd="0" destOrd="0" presId="urn:microsoft.com/office/officeart/2005/8/layout/vList2"/>
    <dgm:cxn modelId="{8C349C51-3587-4FCF-8806-9A85AD06A8BA}" type="presParOf" srcId="{ED5DCCC5-BCA8-4491-AA37-BAF153ECA184}" destId="{7B7529FA-8884-4E35-AEA9-C380D72637CB}" srcOrd="1" destOrd="0" presId="urn:microsoft.com/office/officeart/2005/8/layout/vList2"/>
    <dgm:cxn modelId="{473FD8EE-FEAF-4200-AFDB-9F55B154BFC9}" type="presParOf" srcId="{ED5DCCC5-BCA8-4491-AA37-BAF153ECA184}" destId="{277E800A-E0B8-4342-A9E0-3E5FBF337490}" srcOrd="2" destOrd="0" presId="urn:microsoft.com/office/officeart/2005/8/layout/vList2"/>
    <dgm:cxn modelId="{7E49E0A5-4129-4529-86CE-474A5AEC2994}" type="presParOf" srcId="{ED5DCCC5-BCA8-4491-AA37-BAF153ECA184}" destId="{E7C880B0-5A1D-4627-A9F4-58F8F6F9D650}" srcOrd="3" destOrd="0" presId="urn:microsoft.com/office/officeart/2005/8/layout/vList2"/>
    <dgm:cxn modelId="{5AA66B2A-6EE7-43A2-9203-912145FFA713}" type="presParOf" srcId="{ED5DCCC5-BCA8-4491-AA37-BAF153ECA184}" destId="{D29C8CF5-16B9-4D58-8D3A-4421CAD5618C}" srcOrd="4" destOrd="0" presId="urn:microsoft.com/office/officeart/2005/8/layout/vList2"/>
    <dgm:cxn modelId="{AFBDC088-1D0E-4F88-B2A3-3BD84DC6AA5B}" type="presParOf" srcId="{ED5DCCC5-BCA8-4491-AA37-BAF153ECA184}" destId="{E10DED27-6F82-4440-8B9F-DDB791C2D47F}" srcOrd="5" destOrd="0" presId="urn:microsoft.com/office/officeart/2005/8/layout/vList2"/>
    <dgm:cxn modelId="{482A42A2-2D9D-4988-B3E9-45D5604BFAB8}" type="presParOf" srcId="{ED5DCCC5-BCA8-4491-AA37-BAF153ECA184}" destId="{430A9456-3E80-4567-9A62-C85F30EEF42C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90119837-5B71-4D44-BB01-DB0B084933C8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7E0102E-950C-4EEB-AAF7-4AB5DC4B9B1F}">
      <dgm:prSet/>
      <dgm:spPr/>
      <dgm:t>
        <a:bodyPr/>
        <a:lstStyle/>
        <a:p>
          <a:r>
            <a:rPr lang="en-US" dirty="0">
              <a:latin typeface="Calibri" panose="020F0502020204030204" pitchFamily="34" charset="0"/>
              <a:cs typeface="Calibri" panose="020F0502020204030204" pitchFamily="34" charset="0"/>
            </a:rPr>
            <a:t>Starting out with Python – Fourth Edition </a:t>
          </a:r>
        </a:p>
      </dgm:t>
    </dgm:pt>
    <dgm:pt modelId="{684FB6BB-69CC-45DA-A782-0C9EEFBCF23E}" type="sibTrans" cxnId="{8587BFEC-5BD8-4404-B4E5-E50B668C7E1B}">
      <dgm:prSet/>
      <dgm:spPr/>
      <dgm:t>
        <a:bodyPr/>
        <a:lstStyle/>
        <a:p>
          <a:endParaRPr lang="en-US"/>
        </a:p>
      </dgm:t>
    </dgm:pt>
    <dgm:pt modelId="{886A1390-E6FC-47DF-AAE2-017E028C681D}" type="parTrans" cxnId="{8587BFEC-5BD8-4404-B4E5-E50B668C7E1B}">
      <dgm:prSet/>
      <dgm:spPr/>
      <dgm:t>
        <a:bodyPr/>
        <a:lstStyle/>
        <a:p>
          <a:endParaRPr lang="en-US"/>
        </a:p>
      </dgm:t>
    </dgm:pt>
    <dgm:pt modelId="{75E67ECE-94B9-4046-B68D-DAE69040320E}">
      <dgm:prSet/>
      <dgm:spPr/>
      <dgm:t>
        <a:bodyPr/>
        <a:lstStyle/>
        <a:p>
          <a:r>
            <a:rPr lang="en-US" dirty="0">
              <a:latin typeface="Calibri" panose="020F0502020204030204" pitchFamily="34" charset="0"/>
              <a:cs typeface="Calibri" panose="020F0502020204030204" pitchFamily="34" charset="0"/>
            </a:rPr>
            <a:t>Author: Tony Gaddis</a:t>
          </a:r>
        </a:p>
      </dgm:t>
    </dgm:pt>
    <dgm:pt modelId="{147EFF2A-5BAD-4CF6-9CE6-4AF7236EFC2B}" type="parTrans" cxnId="{9B065B2A-C4D8-417D-A366-E840F1CB779E}">
      <dgm:prSet/>
      <dgm:spPr/>
      <dgm:t>
        <a:bodyPr/>
        <a:lstStyle/>
        <a:p>
          <a:endParaRPr lang="en-US"/>
        </a:p>
      </dgm:t>
    </dgm:pt>
    <dgm:pt modelId="{E6EAD886-E407-4021-88CD-DCA8616069BE}" type="sibTrans" cxnId="{9B065B2A-C4D8-417D-A366-E840F1CB779E}">
      <dgm:prSet/>
      <dgm:spPr/>
      <dgm:t>
        <a:bodyPr/>
        <a:lstStyle/>
        <a:p>
          <a:endParaRPr lang="en-US"/>
        </a:p>
      </dgm:t>
    </dgm:pt>
    <dgm:pt modelId="{E9F09E2C-2E85-4A0E-954C-C7766984D792}">
      <dgm:prSet/>
      <dgm:spPr/>
      <dgm:t>
        <a:bodyPr/>
        <a:lstStyle/>
        <a:p>
          <a:r>
            <a:rPr lang="en-US" dirty="0">
              <a:latin typeface="Calibri" panose="020F0502020204030204" pitchFamily="34" charset="0"/>
              <a:cs typeface="Calibri" panose="020F0502020204030204" pitchFamily="34" charset="0"/>
            </a:rPr>
            <a:t>Publisher: McGraw-Hill, 2020.</a:t>
          </a:r>
        </a:p>
      </dgm:t>
    </dgm:pt>
    <dgm:pt modelId="{DF0F087E-A357-4C01-B4C8-44541F79FF2A}" type="parTrans" cxnId="{129100CB-9B54-4340-A3F1-335909BB6DBC}">
      <dgm:prSet/>
      <dgm:spPr/>
      <dgm:t>
        <a:bodyPr/>
        <a:lstStyle/>
        <a:p>
          <a:endParaRPr lang="en-US"/>
        </a:p>
      </dgm:t>
    </dgm:pt>
    <dgm:pt modelId="{72D9A63D-6092-4153-9DC7-7C1BBB0A9D59}" type="sibTrans" cxnId="{129100CB-9B54-4340-A3F1-335909BB6DBC}">
      <dgm:prSet/>
      <dgm:spPr/>
      <dgm:t>
        <a:bodyPr/>
        <a:lstStyle/>
        <a:p>
          <a:endParaRPr lang="en-US"/>
        </a:p>
      </dgm:t>
    </dgm:pt>
    <dgm:pt modelId="{7CA836D6-49B3-40B1-89E4-763567A534E8}">
      <dgm:prSet/>
      <dgm:spPr/>
      <dgm:t>
        <a:bodyPr/>
        <a:lstStyle/>
        <a:p>
          <a:r>
            <a:rPr lang="en-US" dirty="0">
              <a:latin typeface="Calibri" panose="020F0502020204030204" pitchFamily="34" charset="0"/>
              <a:cs typeface="Calibri" panose="020F0502020204030204" pitchFamily="34" charset="0"/>
            </a:rPr>
            <a:t>ISBN-13: 978-0134543666</a:t>
          </a:r>
        </a:p>
      </dgm:t>
    </dgm:pt>
    <dgm:pt modelId="{8CA1C7C5-93BC-48BE-B6CF-AF3C98F8E3D0}" type="parTrans" cxnId="{DA78D894-2468-458B-97AD-87FA10F37734}">
      <dgm:prSet/>
      <dgm:spPr/>
      <dgm:t>
        <a:bodyPr/>
        <a:lstStyle/>
        <a:p>
          <a:endParaRPr lang="en-US"/>
        </a:p>
      </dgm:t>
    </dgm:pt>
    <dgm:pt modelId="{2BA3B813-429E-4F85-A121-977E87319B75}" type="sibTrans" cxnId="{DA78D894-2468-458B-97AD-87FA10F37734}">
      <dgm:prSet/>
      <dgm:spPr/>
      <dgm:t>
        <a:bodyPr/>
        <a:lstStyle/>
        <a:p>
          <a:endParaRPr lang="en-US"/>
        </a:p>
      </dgm:t>
    </dgm:pt>
    <dgm:pt modelId="{29C8575A-7CAE-4BD8-A61A-8A651A712092}">
      <dgm:prSet/>
      <dgm:spPr/>
      <dgm:t>
        <a:bodyPr/>
        <a:lstStyle/>
        <a:p>
          <a:pPr algn="ctr"/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The textbook is part of the all-inclusive with the course, you will have it available the first day of class through Blackboard. You will need the textbooks to follow the class.</a:t>
          </a:r>
          <a:endParaRPr lang="en-US" b="1" dirty="0">
            <a:solidFill>
              <a:srgbClr val="FF0000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C8810E9C-8078-43C9-A6C6-9490472C1356}" type="parTrans" cxnId="{C7F70BD0-D337-45BB-AB34-6D9C57240EB2}">
      <dgm:prSet/>
      <dgm:spPr/>
      <dgm:t>
        <a:bodyPr/>
        <a:lstStyle/>
        <a:p>
          <a:endParaRPr lang="en-US"/>
        </a:p>
      </dgm:t>
    </dgm:pt>
    <dgm:pt modelId="{FF908643-2B27-412D-A7F4-7BBCD8DF0ABE}" type="sibTrans" cxnId="{C7F70BD0-D337-45BB-AB34-6D9C57240EB2}">
      <dgm:prSet/>
      <dgm:spPr/>
      <dgm:t>
        <a:bodyPr/>
        <a:lstStyle/>
        <a:p>
          <a:endParaRPr lang="en-US"/>
        </a:p>
      </dgm:t>
    </dgm:pt>
    <dgm:pt modelId="{626DC935-B9CB-4224-A893-6AA30E9F30D4}">
      <dgm:prSet/>
      <dgm:spPr/>
      <dgm:t>
        <a:bodyPr/>
        <a:lstStyle/>
        <a:p>
          <a:pPr algn="ctr"/>
          <a:r>
            <a:rPr lang="en-US">
              <a:latin typeface="Arial" panose="020B0604020202020204" pitchFamily="34" charset="0"/>
              <a:cs typeface="Arial" panose="020B0604020202020204" pitchFamily="34" charset="0"/>
            </a:rPr>
            <a:t>To access the textbook, logon to Blackboard, click on the “Course Textbook” link and follow the instructions</a:t>
          </a:r>
          <a:endParaRPr lang="en-US"/>
        </a:p>
      </dgm:t>
    </dgm:pt>
    <dgm:pt modelId="{2F4E6815-99C4-4AD8-A26A-7E028FE0D682}" type="parTrans" cxnId="{A60843CE-5F1D-417A-8B8F-FFA069777685}">
      <dgm:prSet/>
      <dgm:spPr/>
      <dgm:t>
        <a:bodyPr/>
        <a:lstStyle/>
        <a:p>
          <a:endParaRPr lang="en-US"/>
        </a:p>
      </dgm:t>
    </dgm:pt>
    <dgm:pt modelId="{CBDE4606-4184-4D96-9279-E4AC28D7DE1D}" type="sibTrans" cxnId="{A60843CE-5F1D-417A-8B8F-FFA069777685}">
      <dgm:prSet/>
      <dgm:spPr/>
      <dgm:t>
        <a:bodyPr/>
        <a:lstStyle/>
        <a:p>
          <a:endParaRPr lang="en-US"/>
        </a:p>
      </dgm:t>
    </dgm:pt>
    <dgm:pt modelId="{696FFA3F-4CDF-4182-8EC0-5CE4EFB7F352}" type="pres">
      <dgm:prSet presAssocID="{90119837-5B71-4D44-BB01-DB0B084933C8}" presName="linear" presStyleCnt="0">
        <dgm:presLayoutVars>
          <dgm:animLvl val="lvl"/>
          <dgm:resizeHandles val="exact"/>
        </dgm:presLayoutVars>
      </dgm:prSet>
      <dgm:spPr/>
    </dgm:pt>
    <dgm:pt modelId="{8730F346-07C7-4BE5-8690-B35C7404219B}" type="pres">
      <dgm:prSet presAssocID="{C7E0102E-950C-4EEB-AAF7-4AB5DC4B9B1F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499728BA-D58F-491A-8E4B-08899203B6EA}" type="pres">
      <dgm:prSet presAssocID="{684FB6BB-69CC-45DA-A782-0C9EEFBCF23E}" presName="spacer" presStyleCnt="0"/>
      <dgm:spPr/>
    </dgm:pt>
    <dgm:pt modelId="{AED439C2-D95A-457E-80A4-78BF9F1EE553}" type="pres">
      <dgm:prSet presAssocID="{75E67ECE-94B9-4046-B68D-DAE69040320E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A3C53C5C-113B-4385-BFD9-7C026743ED57}" type="pres">
      <dgm:prSet presAssocID="{E6EAD886-E407-4021-88CD-DCA8616069BE}" presName="spacer" presStyleCnt="0"/>
      <dgm:spPr/>
    </dgm:pt>
    <dgm:pt modelId="{0BA9BE70-938F-409D-9908-7CE162E93ED4}" type="pres">
      <dgm:prSet presAssocID="{E9F09E2C-2E85-4A0E-954C-C7766984D792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CC4CC926-273D-4F3C-B869-28C4878DF793}" type="pres">
      <dgm:prSet presAssocID="{72D9A63D-6092-4153-9DC7-7C1BBB0A9D59}" presName="spacer" presStyleCnt="0"/>
      <dgm:spPr/>
    </dgm:pt>
    <dgm:pt modelId="{30DC4C75-6B20-4FB0-BB46-4466B395B932}" type="pres">
      <dgm:prSet presAssocID="{7CA836D6-49B3-40B1-89E4-763567A534E8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E96E484F-386B-4317-B057-04E9C6BD5CC5}" type="pres">
      <dgm:prSet presAssocID="{2BA3B813-429E-4F85-A121-977E87319B75}" presName="spacer" presStyleCnt="0"/>
      <dgm:spPr/>
    </dgm:pt>
    <dgm:pt modelId="{0C15831D-01BA-4CD9-B746-E08316DEFAD5}" type="pres">
      <dgm:prSet presAssocID="{29C8575A-7CAE-4BD8-A61A-8A651A712092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0187580E-CBEA-4ECA-9CA6-6E5F4C29ECB0}" type="pres">
      <dgm:prSet presAssocID="{FF908643-2B27-412D-A7F4-7BBCD8DF0ABE}" presName="spacer" presStyleCnt="0"/>
      <dgm:spPr/>
    </dgm:pt>
    <dgm:pt modelId="{A001EF2E-BBDA-4791-9749-E20800CAF29F}" type="pres">
      <dgm:prSet presAssocID="{626DC935-B9CB-4224-A893-6AA30E9F30D4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F31FD907-A20F-4E5F-AC93-12AF61CD8461}" type="presOf" srcId="{C7E0102E-950C-4EEB-AAF7-4AB5DC4B9B1F}" destId="{8730F346-07C7-4BE5-8690-B35C7404219B}" srcOrd="0" destOrd="0" presId="urn:microsoft.com/office/officeart/2005/8/layout/vList2"/>
    <dgm:cxn modelId="{5C458020-1DE3-4A96-B38A-F77EB2334A9B}" type="presOf" srcId="{90119837-5B71-4D44-BB01-DB0B084933C8}" destId="{696FFA3F-4CDF-4182-8EC0-5CE4EFB7F352}" srcOrd="0" destOrd="0" presId="urn:microsoft.com/office/officeart/2005/8/layout/vList2"/>
    <dgm:cxn modelId="{040FB227-FEE6-499C-9D4C-B5FF2637379E}" type="presOf" srcId="{E9F09E2C-2E85-4A0E-954C-C7766984D792}" destId="{0BA9BE70-938F-409D-9908-7CE162E93ED4}" srcOrd="0" destOrd="0" presId="urn:microsoft.com/office/officeart/2005/8/layout/vList2"/>
    <dgm:cxn modelId="{9B065B2A-C4D8-417D-A366-E840F1CB779E}" srcId="{90119837-5B71-4D44-BB01-DB0B084933C8}" destId="{75E67ECE-94B9-4046-B68D-DAE69040320E}" srcOrd="1" destOrd="0" parTransId="{147EFF2A-5BAD-4CF6-9CE6-4AF7236EFC2B}" sibTransId="{E6EAD886-E407-4021-88CD-DCA8616069BE}"/>
    <dgm:cxn modelId="{A7F35E3F-DE81-414D-AA5D-D56518E1516A}" type="presOf" srcId="{626DC935-B9CB-4224-A893-6AA30E9F30D4}" destId="{A001EF2E-BBDA-4791-9749-E20800CAF29F}" srcOrd="0" destOrd="0" presId="urn:microsoft.com/office/officeart/2005/8/layout/vList2"/>
    <dgm:cxn modelId="{34DA1741-F594-42F7-81F2-D787EF28BD00}" type="presOf" srcId="{7CA836D6-49B3-40B1-89E4-763567A534E8}" destId="{30DC4C75-6B20-4FB0-BB46-4466B395B932}" srcOrd="0" destOrd="0" presId="urn:microsoft.com/office/officeart/2005/8/layout/vList2"/>
    <dgm:cxn modelId="{D7224663-7697-41F2-947B-3037277BAED6}" type="presOf" srcId="{75E67ECE-94B9-4046-B68D-DAE69040320E}" destId="{AED439C2-D95A-457E-80A4-78BF9F1EE553}" srcOrd="0" destOrd="0" presId="urn:microsoft.com/office/officeart/2005/8/layout/vList2"/>
    <dgm:cxn modelId="{DA78D894-2468-458B-97AD-87FA10F37734}" srcId="{90119837-5B71-4D44-BB01-DB0B084933C8}" destId="{7CA836D6-49B3-40B1-89E4-763567A534E8}" srcOrd="3" destOrd="0" parTransId="{8CA1C7C5-93BC-48BE-B6CF-AF3C98F8E3D0}" sibTransId="{2BA3B813-429E-4F85-A121-977E87319B75}"/>
    <dgm:cxn modelId="{129100CB-9B54-4340-A3F1-335909BB6DBC}" srcId="{90119837-5B71-4D44-BB01-DB0B084933C8}" destId="{E9F09E2C-2E85-4A0E-954C-C7766984D792}" srcOrd="2" destOrd="0" parTransId="{DF0F087E-A357-4C01-B4C8-44541F79FF2A}" sibTransId="{72D9A63D-6092-4153-9DC7-7C1BBB0A9D59}"/>
    <dgm:cxn modelId="{A60843CE-5F1D-417A-8B8F-FFA069777685}" srcId="{90119837-5B71-4D44-BB01-DB0B084933C8}" destId="{626DC935-B9CB-4224-A893-6AA30E9F30D4}" srcOrd="5" destOrd="0" parTransId="{2F4E6815-99C4-4AD8-A26A-7E028FE0D682}" sibTransId="{CBDE4606-4184-4D96-9279-E4AC28D7DE1D}"/>
    <dgm:cxn modelId="{C7F70BD0-D337-45BB-AB34-6D9C57240EB2}" srcId="{90119837-5B71-4D44-BB01-DB0B084933C8}" destId="{29C8575A-7CAE-4BD8-A61A-8A651A712092}" srcOrd="4" destOrd="0" parTransId="{C8810E9C-8078-43C9-A6C6-9490472C1356}" sibTransId="{FF908643-2B27-412D-A7F4-7BBCD8DF0ABE}"/>
    <dgm:cxn modelId="{8587BFEC-5BD8-4404-B4E5-E50B668C7E1B}" srcId="{90119837-5B71-4D44-BB01-DB0B084933C8}" destId="{C7E0102E-950C-4EEB-AAF7-4AB5DC4B9B1F}" srcOrd="0" destOrd="0" parTransId="{886A1390-E6FC-47DF-AAE2-017E028C681D}" sibTransId="{684FB6BB-69CC-45DA-A782-0C9EEFBCF23E}"/>
    <dgm:cxn modelId="{DA4902F0-EB15-4269-B494-5E915437D853}" type="presOf" srcId="{29C8575A-7CAE-4BD8-A61A-8A651A712092}" destId="{0C15831D-01BA-4CD9-B746-E08316DEFAD5}" srcOrd="0" destOrd="0" presId="urn:microsoft.com/office/officeart/2005/8/layout/vList2"/>
    <dgm:cxn modelId="{5F0C7536-DE4D-4A35-B76B-86FC51F11B03}" type="presParOf" srcId="{696FFA3F-4CDF-4182-8EC0-5CE4EFB7F352}" destId="{8730F346-07C7-4BE5-8690-B35C7404219B}" srcOrd="0" destOrd="0" presId="urn:microsoft.com/office/officeart/2005/8/layout/vList2"/>
    <dgm:cxn modelId="{ACDA259E-F078-43BD-A4D5-553520AD55E2}" type="presParOf" srcId="{696FFA3F-4CDF-4182-8EC0-5CE4EFB7F352}" destId="{499728BA-D58F-491A-8E4B-08899203B6EA}" srcOrd="1" destOrd="0" presId="urn:microsoft.com/office/officeart/2005/8/layout/vList2"/>
    <dgm:cxn modelId="{6362F114-782D-4EF0-8F8E-EBBEEE465FC8}" type="presParOf" srcId="{696FFA3F-4CDF-4182-8EC0-5CE4EFB7F352}" destId="{AED439C2-D95A-457E-80A4-78BF9F1EE553}" srcOrd="2" destOrd="0" presId="urn:microsoft.com/office/officeart/2005/8/layout/vList2"/>
    <dgm:cxn modelId="{FD8A8AC9-63B6-4B3D-A072-8C4AA40F1B98}" type="presParOf" srcId="{696FFA3F-4CDF-4182-8EC0-5CE4EFB7F352}" destId="{A3C53C5C-113B-4385-BFD9-7C026743ED57}" srcOrd="3" destOrd="0" presId="urn:microsoft.com/office/officeart/2005/8/layout/vList2"/>
    <dgm:cxn modelId="{D24D3D1B-4E05-4C53-AE73-835B055BFB98}" type="presParOf" srcId="{696FFA3F-4CDF-4182-8EC0-5CE4EFB7F352}" destId="{0BA9BE70-938F-409D-9908-7CE162E93ED4}" srcOrd="4" destOrd="0" presId="urn:microsoft.com/office/officeart/2005/8/layout/vList2"/>
    <dgm:cxn modelId="{5C93CCFA-EAFD-4257-835C-21BFFBF05AFE}" type="presParOf" srcId="{696FFA3F-4CDF-4182-8EC0-5CE4EFB7F352}" destId="{CC4CC926-273D-4F3C-B869-28C4878DF793}" srcOrd="5" destOrd="0" presId="urn:microsoft.com/office/officeart/2005/8/layout/vList2"/>
    <dgm:cxn modelId="{39AB325C-D399-4603-BC5C-EC2D45EE9444}" type="presParOf" srcId="{696FFA3F-4CDF-4182-8EC0-5CE4EFB7F352}" destId="{30DC4C75-6B20-4FB0-BB46-4466B395B932}" srcOrd="6" destOrd="0" presId="urn:microsoft.com/office/officeart/2005/8/layout/vList2"/>
    <dgm:cxn modelId="{A05118E1-6DCB-42F9-B728-33CB6C5DD87A}" type="presParOf" srcId="{696FFA3F-4CDF-4182-8EC0-5CE4EFB7F352}" destId="{E96E484F-386B-4317-B057-04E9C6BD5CC5}" srcOrd="7" destOrd="0" presId="urn:microsoft.com/office/officeart/2005/8/layout/vList2"/>
    <dgm:cxn modelId="{46B36A1D-3ED3-4473-B2B4-B4A4F19B27A1}" type="presParOf" srcId="{696FFA3F-4CDF-4182-8EC0-5CE4EFB7F352}" destId="{0C15831D-01BA-4CD9-B746-E08316DEFAD5}" srcOrd="8" destOrd="0" presId="urn:microsoft.com/office/officeart/2005/8/layout/vList2"/>
    <dgm:cxn modelId="{344DC51B-0283-4684-ACF4-71DC8582BE48}" type="presParOf" srcId="{696FFA3F-4CDF-4182-8EC0-5CE4EFB7F352}" destId="{0187580E-CBEA-4ECA-9CA6-6E5F4C29ECB0}" srcOrd="9" destOrd="0" presId="urn:microsoft.com/office/officeart/2005/8/layout/vList2"/>
    <dgm:cxn modelId="{D89366EC-0EF6-4508-863E-E49CEE986811}" type="presParOf" srcId="{696FFA3F-4CDF-4182-8EC0-5CE4EFB7F352}" destId="{A001EF2E-BBDA-4791-9749-E20800CAF29F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3EE35ACF-1618-4788-AE4F-95448414590F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6CE2C86-25FB-4BE9-A4F9-479BF3C45E76}">
      <dgm:prSet phldrT="[Text]"/>
      <dgm:spPr/>
      <dgm:t>
        <a:bodyPr/>
        <a:lstStyle/>
        <a:p>
          <a:r>
            <a:rPr lang="en-US" dirty="0"/>
            <a:t>Exams</a:t>
          </a:r>
        </a:p>
        <a:p>
          <a:r>
            <a:rPr lang="en-US" dirty="0"/>
            <a:t>(60%)</a:t>
          </a:r>
        </a:p>
      </dgm:t>
    </dgm:pt>
    <dgm:pt modelId="{ACFD5C98-3654-42AB-9329-162443B1BF31}" type="parTrans" cxnId="{3F39FB11-068B-4DF5-BBD7-E0B8233FF57E}">
      <dgm:prSet/>
      <dgm:spPr/>
      <dgm:t>
        <a:bodyPr/>
        <a:lstStyle/>
        <a:p>
          <a:endParaRPr lang="en-US"/>
        </a:p>
      </dgm:t>
    </dgm:pt>
    <dgm:pt modelId="{8BA24257-D27E-40DA-98C7-A211F0930B09}" type="sibTrans" cxnId="{3F39FB11-068B-4DF5-BBD7-E0B8233FF57E}">
      <dgm:prSet/>
      <dgm:spPr/>
      <dgm:t>
        <a:bodyPr/>
        <a:lstStyle/>
        <a:p>
          <a:endParaRPr lang="en-US"/>
        </a:p>
      </dgm:t>
    </dgm:pt>
    <dgm:pt modelId="{4FC5BB43-74F7-4BFB-A0F7-4FF8418D884D}">
      <dgm:prSet phldrT="[Text]"/>
      <dgm:spPr/>
      <dgm:t>
        <a:bodyPr/>
        <a:lstStyle/>
        <a:p>
          <a:r>
            <a:rPr lang="en-US" dirty="0"/>
            <a:t>Exam 1</a:t>
          </a:r>
        </a:p>
      </dgm:t>
    </dgm:pt>
    <dgm:pt modelId="{7E8870A7-21BA-414C-8A07-DA7878AD94A3}" type="parTrans" cxnId="{846DA50C-3F77-40AE-A727-3EB477DE2276}">
      <dgm:prSet/>
      <dgm:spPr/>
      <dgm:t>
        <a:bodyPr/>
        <a:lstStyle/>
        <a:p>
          <a:endParaRPr lang="en-US"/>
        </a:p>
      </dgm:t>
    </dgm:pt>
    <dgm:pt modelId="{BBB19ECC-CEE1-4C12-9982-F459C3C3CB92}" type="sibTrans" cxnId="{846DA50C-3F77-40AE-A727-3EB477DE2276}">
      <dgm:prSet/>
      <dgm:spPr/>
      <dgm:t>
        <a:bodyPr/>
        <a:lstStyle/>
        <a:p>
          <a:endParaRPr lang="en-US"/>
        </a:p>
      </dgm:t>
    </dgm:pt>
    <dgm:pt modelId="{7C516C24-DE73-4561-A41F-9ACB9111B34C}">
      <dgm:prSet phldrT="[Text]"/>
      <dgm:spPr/>
      <dgm:t>
        <a:bodyPr/>
        <a:lstStyle/>
        <a:p>
          <a:r>
            <a:rPr lang="en-US" dirty="0"/>
            <a:t>Exam 2</a:t>
          </a:r>
        </a:p>
      </dgm:t>
    </dgm:pt>
    <dgm:pt modelId="{7D73B5BA-4F58-4071-844B-85B90F9FDE9F}" type="parTrans" cxnId="{989FFFCA-6423-4FBA-977E-EE515FC00202}">
      <dgm:prSet/>
      <dgm:spPr/>
      <dgm:t>
        <a:bodyPr/>
        <a:lstStyle/>
        <a:p>
          <a:endParaRPr lang="en-US"/>
        </a:p>
      </dgm:t>
    </dgm:pt>
    <dgm:pt modelId="{15D9978E-ECCF-4C53-BF0B-AAB135571D7D}" type="sibTrans" cxnId="{989FFFCA-6423-4FBA-977E-EE515FC00202}">
      <dgm:prSet/>
      <dgm:spPr/>
      <dgm:t>
        <a:bodyPr/>
        <a:lstStyle/>
        <a:p>
          <a:endParaRPr lang="en-US"/>
        </a:p>
      </dgm:t>
    </dgm:pt>
    <dgm:pt modelId="{5E4C5917-A4F5-4B08-B648-01653A6313FD}">
      <dgm:prSet phldrT="[Text]"/>
      <dgm:spPr/>
      <dgm:t>
        <a:bodyPr/>
        <a:lstStyle/>
        <a:p>
          <a:r>
            <a:rPr lang="en-US" dirty="0"/>
            <a:t>Projects</a:t>
          </a:r>
        </a:p>
        <a:p>
          <a:r>
            <a:rPr lang="en-US" dirty="0"/>
            <a:t>(25%)</a:t>
          </a:r>
        </a:p>
      </dgm:t>
    </dgm:pt>
    <dgm:pt modelId="{B4AC70C9-FFDA-4F28-B3C0-395D5DAB3092}" type="parTrans" cxnId="{67D8FFF4-39AA-4BFB-ABC0-2636928699AA}">
      <dgm:prSet/>
      <dgm:spPr/>
      <dgm:t>
        <a:bodyPr/>
        <a:lstStyle/>
        <a:p>
          <a:endParaRPr lang="en-US"/>
        </a:p>
      </dgm:t>
    </dgm:pt>
    <dgm:pt modelId="{7823D8CA-F69A-4D8C-98EE-67CEFE708D3C}" type="sibTrans" cxnId="{67D8FFF4-39AA-4BFB-ABC0-2636928699AA}">
      <dgm:prSet/>
      <dgm:spPr/>
      <dgm:t>
        <a:bodyPr/>
        <a:lstStyle/>
        <a:p>
          <a:endParaRPr lang="en-US"/>
        </a:p>
      </dgm:t>
    </dgm:pt>
    <dgm:pt modelId="{4D3EBC29-5996-4D8F-9892-F51A33158D07}">
      <dgm:prSet phldrT="[Text]"/>
      <dgm:spPr/>
      <dgm:t>
        <a:bodyPr/>
        <a:lstStyle/>
        <a:p>
          <a:r>
            <a:rPr lang="en-US" dirty="0"/>
            <a:t>10 projects</a:t>
          </a:r>
        </a:p>
      </dgm:t>
    </dgm:pt>
    <dgm:pt modelId="{0DCE0D80-6B4F-4C5D-843C-9AB83DF99DAA}" type="parTrans" cxnId="{6A4DAF2C-9630-40EC-8EB5-932F35EC29AE}">
      <dgm:prSet/>
      <dgm:spPr/>
      <dgm:t>
        <a:bodyPr/>
        <a:lstStyle/>
        <a:p>
          <a:endParaRPr lang="en-US"/>
        </a:p>
      </dgm:t>
    </dgm:pt>
    <dgm:pt modelId="{7E23A168-B33D-45D0-AC00-07DB2C0CD7DD}" type="sibTrans" cxnId="{6A4DAF2C-9630-40EC-8EB5-932F35EC29AE}">
      <dgm:prSet/>
      <dgm:spPr/>
      <dgm:t>
        <a:bodyPr/>
        <a:lstStyle/>
        <a:p>
          <a:endParaRPr lang="en-US"/>
        </a:p>
      </dgm:t>
    </dgm:pt>
    <dgm:pt modelId="{5A86A588-F198-4208-B91F-63FE44AB64E8}">
      <dgm:prSet phldrT="[Text]"/>
      <dgm:spPr/>
      <dgm:t>
        <a:bodyPr/>
        <a:lstStyle/>
        <a:p>
          <a:r>
            <a:rPr lang="en-US" dirty="0"/>
            <a:t>Quizzes</a:t>
          </a:r>
        </a:p>
        <a:p>
          <a:r>
            <a:rPr lang="en-US" dirty="0"/>
            <a:t>(10%)</a:t>
          </a:r>
        </a:p>
      </dgm:t>
    </dgm:pt>
    <dgm:pt modelId="{96E33414-B510-4F33-B40B-27269E2AB74B}" type="parTrans" cxnId="{DFDED4D2-082D-4406-9A87-E587D85FCF3E}">
      <dgm:prSet/>
      <dgm:spPr/>
      <dgm:t>
        <a:bodyPr/>
        <a:lstStyle/>
        <a:p>
          <a:endParaRPr lang="en-US"/>
        </a:p>
      </dgm:t>
    </dgm:pt>
    <dgm:pt modelId="{0E14D57B-92AE-4BF9-BB3A-4AE39D2180BA}" type="sibTrans" cxnId="{DFDED4D2-082D-4406-9A87-E587D85FCF3E}">
      <dgm:prSet/>
      <dgm:spPr/>
      <dgm:t>
        <a:bodyPr/>
        <a:lstStyle/>
        <a:p>
          <a:endParaRPr lang="en-US"/>
        </a:p>
      </dgm:t>
    </dgm:pt>
    <dgm:pt modelId="{5DA94D93-704B-4DE0-B4CD-276D01D08E15}">
      <dgm:prSet phldrT="[Text]"/>
      <dgm:spPr/>
      <dgm:t>
        <a:bodyPr/>
        <a:lstStyle/>
        <a:p>
          <a:r>
            <a:rPr lang="en-US" dirty="0"/>
            <a:t>10 Quizzes</a:t>
          </a:r>
        </a:p>
      </dgm:t>
    </dgm:pt>
    <dgm:pt modelId="{2290C8D5-3347-4AD0-BAE5-76E3760C48FB}" type="parTrans" cxnId="{ACDAC365-0735-424D-B9CA-A25BC2A7AFC8}">
      <dgm:prSet/>
      <dgm:spPr/>
      <dgm:t>
        <a:bodyPr/>
        <a:lstStyle/>
        <a:p>
          <a:endParaRPr lang="en-US"/>
        </a:p>
      </dgm:t>
    </dgm:pt>
    <dgm:pt modelId="{B5E91CCD-56F9-440F-89E9-613AAC33043A}" type="sibTrans" cxnId="{ACDAC365-0735-424D-B9CA-A25BC2A7AFC8}">
      <dgm:prSet/>
      <dgm:spPr/>
      <dgm:t>
        <a:bodyPr/>
        <a:lstStyle/>
        <a:p>
          <a:endParaRPr lang="en-US"/>
        </a:p>
      </dgm:t>
    </dgm:pt>
    <dgm:pt modelId="{971746AD-10F2-446C-A3D5-25FB54C9DC5F}">
      <dgm:prSet phldrT="[Text]"/>
      <dgm:spPr/>
      <dgm:t>
        <a:bodyPr/>
        <a:lstStyle/>
        <a:p>
          <a:r>
            <a:rPr lang="en-US" dirty="0"/>
            <a:t>Exam 3</a:t>
          </a:r>
        </a:p>
      </dgm:t>
    </dgm:pt>
    <dgm:pt modelId="{05203CBD-4BFD-4F21-88D1-9D3856635934}" type="parTrans" cxnId="{680EA48D-BBC0-48FD-A2AB-11AF85689603}">
      <dgm:prSet/>
      <dgm:spPr/>
      <dgm:t>
        <a:bodyPr/>
        <a:lstStyle/>
        <a:p>
          <a:endParaRPr lang="en-US"/>
        </a:p>
      </dgm:t>
    </dgm:pt>
    <dgm:pt modelId="{9A1E51BB-9583-4D2B-9628-F923C62E1DA1}" type="sibTrans" cxnId="{680EA48D-BBC0-48FD-A2AB-11AF85689603}">
      <dgm:prSet/>
      <dgm:spPr/>
      <dgm:t>
        <a:bodyPr/>
        <a:lstStyle/>
        <a:p>
          <a:endParaRPr lang="en-US"/>
        </a:p>
      </dgm:t>
    </dgm:pt>
    <dgm:pt modelId="{D809D271-DB37-46A2-A86F-0625FBE03D0D}">
      <dgm:prSet phldrT="[Text]"/>
      <dgm:spPr/>
      <dgm:t>
        <a:bodyPr/>
        <a:lstStyle/>
        <a:p>
          <a:r>
            <a:rPr lang="en-US" dirty="0"/>
            <a:t>Engagement (5%)</a:t>
          </a:r>
        </a:p>
      </dgm:t>
    </dgm:pt>
    <dgm:pt modelId="{D6976D09-AD4C-41FF-80E1-3292ECD318AB}" type="parTrans" cxnId="{C0F0BA62-ED60-4F13-9FFA-61496660DC42}">
      <dgm:prSet/>
      <dgm:spPr/>
      <dgm:t>
        <a:bodyPr/>
        <a:lstStyle/>
        <a:p>
          <a:endParaRPr lang="en-US"/>
        </a:p>
      </dgm:t>
    </dgm:pt>
    <dgm:pt modelId="{91245535-2113-4158-A82A-EDFE746A627F}" type="sibTrans" cxnId="{C0F0BA62-ED60-4F13-9FFA-61496660DC42}">
      <dgm:prSet/>
      <dgm:spPr/>
      <dgm:t>
        <a:bodyPr/>
        <a:lstStyle/>
        <a:p>
          <a:endParaRPr lang="en-US"/>
        </a:p>
      </dgm:t>
    </dgm:pt>
    <dgm:pt modelId="{A2C32B0F-BB49-48B2-912B-0C57EEF6406F}">
      <dgm:prSet phldrT="[Text]"/>
      <dgm:spPr/>
      <dgm:t>
        <a:bodyPr/>
        <a:lstStyle/>
        <a:p>
          <a:r>
            <a:rPr lang="en-US" dirty="0"/>
            <a:t>On-time completion</a:t>
          </a:r>
        </a:p>
      </dgm:t>
    </dgm:pt>
    <dgm:pt modelId="{333CBAB5-866B-428E-A23C-4C80AB23241A}" type="parTrans" cxnId="{EB3E6AEC-C62A-4CA4-A4D0-739C4EA8F601}">
      <dgm:prSet/>
      <dgm:spPr/>
      <dgm:t>
        <a:bodyPr/>
        <a:lstStyle/>
        <a:p>
          <a:endParaRPr lang="en-US"/>
        </a:p>
      </dgm:t>
    </dgm:pt>
    <dgm:pt modelId="{6AEF04F9-A6C8-4CEE-ACE0-0F309D555EB9}" type="sibTrans" cxnId="{EB3E6AEC-C62A-4CA4-A4D0-739C4EA8F601}">
      <dgm:prSet/>
      <dgm:spPr/>
      <dgm:t>
        <a:bodyPr/>
        <a:lstStyle/>
        <a:p>
          <a:endParaRPr lang="en-US"/>
        </a:p>
      </dgm:t>
    </dgm:pt>
    <dgm:pt modelId="{09F3E9C3-F391-4FB7-930D-F80EB3632CAE}">
      <dgm:prSet phldrT="[Text]"/>
      <dgm:spPr/>
      <dgm:t>
        <a:bodyPr/>
        <a:lstStyle/>
        <a:p>
          <a:r>
            <a:rPr lang="en-US" dirty="0"/>
            <a:t>Plus more….</a:t>
          </a:r>
        </a:p>
      </dgm:t>
    </dgm:pt>
    <dgm:pt modelId="{7A8A9090-B50C-4E5A-BE6D-B8A9FAB2E2BE}" type="parTrans" cxnId="{945FCA5C-2D5C-4B43-94E2-92A7039A0506}">
      <dgm:prSet/>
      <dgm:spPr/>
      <dgm:t>
        <a:bodyPr/>
        <a:lstStyle/>
        <a:p>
          <a:endParaRPr lang="en-US"/>
        </a:p>
      </dgm:t>
    </dgm:pt>
    <dgm:pt modelId="{13EC48D1-6CCF-49FA-B84D-6F262C564DF5}" type="sibTrans" cxnId="{945FCA5C-2D5C-4B43-94E2-92A7039A0506}">
      <dgm:prSet/>
      <dgm:spPr/>
      <dgm:t>
        <a:bodyPr/>
        <a:lstStyle/>
        <a:p>
          <a:endParaRPr lang="en-US"/>
        </a:p>
      </dgm:t>
    </dgm:pt>
    <dgm:pt modelId="{AE03EAD9-A590-4556-8BEE-56DBB9263F20}">
      <dgm:prSet phldrT="[Text]"/>
      <dgm:spPr/>
      <dgm:t>
        <a:bodyPr/>
        <a:lstStyle/>
        <a:p>
          <a:endParaRPr lang="en-US" dirty="0"/>
        </a:p>
      </dgm:t>
    </dgm:pt>
    <dgm:pt modelId="{846DD781-9B9B-4993-AEE4-B1709B0E1D1B}" type="parTrans" cxnId="{54EDCAD6-470D-471A-B210-7DB1F0204B28}">
      <dgm:prSet/>
      <dgm:spPr/>
      <dgm:t>
        <a:bodyPr/>
        <a:lstStyle/>
        <a:p>
          <a:endParaRPr lang="en-US"/>
        </a:p>
      </dgm:t>
    </dgm:pt>
    <dgm:pt modelId="{7C1828F4-6B61-4AA4-A851-69AEA812B7B1}" type="sibTrans" cxnId="{54EDCAD6-470D-471A-B210-7DB1F0204B28}">
      <dgm:prSet/>
      <dgm:spPr/>
      <dgm:t>
        <a:bodyPr/>
        <a:lstStyle/>
        <a:p>
          <a:endParaRPr lang="en-US"/>
        </a:p>
      </dgm:t>
    </dgm:pt>
    <dgm:pt modelId="{3FB43B37-7CB7-445B-837B-7BEEB978824C}" type="pres">
      <dgm:prSet presAssocID="{3EE35ACF-1618-4788-AE4F-95448414590F}" presName="Name0" presStyleCnt="0">
        <dgm:presLayoutVars>
          <dgm:dir/>
          <dgm:animLvl val="lvl"/>
          <dgm:resizeHandles val="exact"/>
        </dgm:presLayoutVars>
      </dgm:prSet>
      <dgm:spPr/>
    </dgm:pt>
    <dgm:pt modelId="{B98B236C-F392-4475-BE3A-7656A9551935}" type="pres">
      <dgm:prSet presAssocID="{76CE2C86-25FB-4BE9-A4F9-479BF3C45E76}" presName="composite" presStyleCnt="0"/>
      <dgm:spPr/>
    </dgm:pt>
    <dgm:pt modelId="{99180036-0227-4E39-87E1-869CAFE7A262}" type="pres">
      <dgm:prSet presAssocID="{76CE2C86-25FB-4BE9-A4F9-479BF3C45E76}" presName="parTx" presStyleLbl="alignNode1" presStyleIdx="0" presStyleCnt="4">
        <dgm:presLayoutVars>
          <dgm:chMax val="0"/>
          <dgm:chPref val="0"/>
          <dgm:bulletEnabled val="1"/>
        </dgm:presLayoutVars>
      </dgm:prSet>
      <dgm:spPr/>
    </dgm:pt>
    <dgm:pt modelId="{53823D0F-62DE-49F7-818A-4BC9463DFCF4}" type="pres">
      <dgm:prSet presAssocID="{76CE2C86-25FB-4BE9-A4F9-479BF3C45E76}" presName="desTx" presStyleLbl="alignAccFollowNode1" presStyleIdx="0" presStyleCnt="4">
        <dgm:presLayoutVars>
          <dgm:bulletEnabled val="1"/>
        </dgm:presLayoutVars>
      </dgm:prSet>
      <dgm:spPr/>
    </dgm:pt>
    <dgm:pt modelId="{B03F74FB-6199-4EC7-BB96-731990493B9D}" type="pres">
      <dgm:prSet presAssocID="{8BA24257-D27E-40DA-98C7-A211F0930B09}" presName="space" presStyleCnt="0"/>
      <dgm:spPr/>
    </dgm:pt>
    <dgm:pt modelId="{5D5A9042-3F06-404C-A7C1-5D694268617F}" type="pres">
      <dgm:prSet presAssocID="{5E4C5917-A4F5-4B08-B648-01653A6313FD}" presName="composite" presStyleCnt="0"/>
      <dgm:spPr/>
    </dgm:pt>
    <dgm:pt modelId="{95ECEAC2-1718-47BB-AD8F-4ACB4E786DAB}" type="pres">
      <dgm:prSet presAssocID="{5E4C5917-A4F5-4B08-B648-01653A6313FD}" presName="parTx" presStyleLbl="alignNode1" presStyleIdx="1" presStyleCnt="4">
        <dgm:presLayoutVars>
          <dgm:chMax val="0"/>
          <dgm:chPref val="0"/>
          <dgm:bulletEnabled val="1"/>
        </dgm:presLayoutVars>
      </dgm:prSet>
      <dgm:spPr/>
    </dgm:pt>
    <dgm:pt modelId="{449A3185-5502-4042-8C0E-36B74FF8F10D}" type="pres">
      <dgm:prSet presAssocID="{5E4C5917-A4F5-4B08-B648-01653A6313FD}" presName="desTx" presStyleLbl="alignAccFollowNode1" presStyleIdx="1" presStyleCnt="4" custScaleX="133751">
        <dgm:presLayoutVars>
          <dgm:bulletEnabled val="1"/>
        </dgm:presLayoutVars>
      </dgm:prSet>
      <dgm:spPr/>
    </dgm:pt>
    <dgm:pt modelId="{AB4B86E3-CBF4-4421-8C84-528E4B9D7F38}" type="pres">
      <dgm:prSet presAssocID="{7823D8CA-F69A-4D8C-98EE-67CEFE708D3C}" presName="space" presStyleCnt="0"/>
      <dgm:spPr/>
    </dgm:pt>
    <dgm:pt modelId="{BED407AD-4C41-45DF-B7A0-CEE4F4034B74}" type="pres">
      <dgm:prSet presAssocID="{5A86A588-F198-4208-B91F-63FE44AB64E8}" presName="composite" presStyleCnt="0"/>
      <dgm:spPr/>
    </dgm:pt>
    <dgm:pt modelId="{3B91BEF3-790E-4C98-850B-12CAE3402D2F}" type="pres">
      <dgm:prSet presAssocID="{5A86A588-F198-4208-B91F-63FE44AB64E8}" presName="parTx" presStyleLbl="alignNode1" presStyleIdx="2" presStyleCnt="4">
        <dgm:presLayoutVars>
          <dgm:chMax val="0"/>
          <dgm:chPref val="0"/>
          <dgm:bulletEnabled val="1"/>
        </dgm:presLayoutVars>
      </dgm:prSet>
      <dgm:spPr/>
    </dgm:pt>
    <dgm:pt modelId="{E58A8F68-15B5-4FFF-AAC8-785FCB86B302}" type="pres">
      <dgm:prSet presAssocID="{5A86A588-F198-4208-B91F-63FE44AB64E8}" presName="desTx" presStyleLbl="alignAccFollowNode1" presStyleIdx="2" presStyleCnt="4">
        <dgm:presLayoutVars>
          <dgm:bulletEnabled val="1"/>
        </dgm:presLayoutVars>
      </dgm:prSet>
      <dgm:spPr/>
    </dgm:pt>
    <dgm:pt modelId="{A5621A73-456F-4F28-8CB0-6DE206F6F736}" type="pres">
      <dgm:prSet presAssocID="{0E14D57B-92AE-4BF9-BB3A-4AE39D2180BA}" presName="space" presStyleCnt="0"/>
      <dgm:spPr/>
    </dgm:pt>
    <dgm:pt modelId="{2516E5E8-287D-48FB-B760-8D3786CDD978}" type="pres">
      <dgm:prSet presAssocID="{D809D271-DB37-46A2-A86F-0625FBE03D0D}" presName="composite" presStyleCnt="0"/>
      <dgm:spPr/>
    </dgm:pt>
    <dgm:pt modelId="{D3B3F4D6-6A67-4CAB-876F-B72317D64B28}" type="pres">
      <dgm:prSet presAssocID="{D809D271-DB37-46A2-A86F-0625FBE03D0D}" presName="parTx" presStyleLbl="alignNode1" presStyleIdx="3" presStyleCnt="4">
        <dgm:presLayoutVars>
          <dgm:chMax val="0"/>
          <dgm:chPref val="0"/>
          <dgm:bulletEnabled val="1"/>
        </dgm:presLayoutVars>
      </dgm:prSet>
      <dgm:spPr/>
    </dgm:pt>
    <dgm:pt modelId="{9CF5F0FC-9C76-4F48-A5EA-CE8BA913F694}" type="pres">
      <dgm:prSet presAssocID="{D809D271-DB37-46A2-A86F-0625FBE03D0D}" presName="desTx" presStyleLbl="alignAccFollowNode1" presStyleIdx="3" presStyleCnt="4">
        <dgm:presLayoutVars>
          <dgm:bulletEnabled val="1"/>
        </dgm:presLayoutVars>
      </dgm:prSet>
      <dgm:spPr/>
    </dgm:pt>
  </dgm:ptLst>
  <dgm:cxnLst>
    <dgm:cxn modelId="{DD063207-21AD-4698-9B67-8E205348D5D8}" type="presOf" srcId="{7C516C24-DE73-4561-A41F-9ACB9111B34C}" destId="{53823D0F-62DE-49F7-818A-4BC9463DFCF4}" srcOrd="0" destOrd="1" presId="urn:microsoft.com/office/officeart/2005/8/layout/hList1"/>
    <dgm:cxn modelId="{DFF13B07-6336-4E71-A61C-7D5037F776FF}" type="presOf" srcId="{4D3EBC29-5996-4D8F-9892-F51A33158D07}" destId="{449A3185-5502-4042-8C0E-36B74FF8F10D}" srcOrd="0" destOrd="0" presId="urn:microsoft.com/office/officeart/2005/8/layout/hList1"/>
    <dgm:cxn modelId="{846DA50C-3F77-40AE-A727-3EB477DE2276}" srcId="{76CE2C86-25FB-4BE9-A4F9-479BF3C45E76}" destId="{4FC5BB43-74F7-4BFB-A0F7-4FF8418D884D}" srcOrd="0" destOrd="0" parTransId="{7E8870A7-21BA-414C-8A07-DA7878AD94A3}" sibTransId="{BBB19ECC-CEE1-4C12-9982-F459C3C3CB92}"/>
    <dgm:cxn modelId="{3F39FB11-068B-4DF5-BBD7-E0B8233FF57E}" srcId="{3EE35ACF-1618-4788-AE4F-95448414590F}" destId="{76CE2C86-25FB-4BE9-A4F9-479BF3C45E76}" srcOrd="0" destOrd="0" parTransId="{ACFD5C98-3654-42AB-9329-162443B1BF31}" sibTransId="{8BA24257-D27E-40DA-98C7-A211F0930B09}"/>
    <dgm:cxn modelId="{1F529316-EE84-4BEC-8AAD-059780F384C7}" type="presOf" srcId="{A2C32B0F-BB49-48B2-912B-0C57EEF6406F}" destId="{9CF5F0FC-9C76-4F48-A5EA-CE8BA913F694}" srcOrd="0" destOrd="0" presId="urn:microsoft.com/office/officeart/2005/8/layout/hList1"/>
    <dgm:cxn modelId="{6A4DAF2C-9630-40EC-8EB5-932F35EC29AE}" srcId="{5E4C5917-A4F5-4B08-B648-01653A6313FD}" destId="{4D3EBC29-5996-4D8F-9892-F51A33158D07}" srcOrd="0" destOrd="0" parTransId="{0DCE0D80-6B4F-4C5D-843C-9AB83DF99DAA}" sibTransId="{7E23A168-B33D-45D0-AC00-07DB2C0CD7DD}"/>
    <dgm:cxn modelId="{DCD08535-60DA-439D-889F-E35CFCF63CB4}" type="presOf" srcId="{AE03EAD9-A590-4556-8BEE-56DBB9263F20}" destId="{9CF5F0FC-9C76-4F48-A5EA-CE8BA913F694}" srcOrd="0" destOrd="2" presId="urn:microsoft.com/office/officeart/2005/8/layout/hList1"/>
    <dgm:cxn modelId="{91735036-B7F9-41ED-9446-2F78DCE4C0EE}" type="presOf" srcId="{5E4C5917-A4F5-4B08-B648-01653A6313FD}" destId="{95ECEAC2-1718-47BB-AD8F-4ACB4E786DAB}" srcOrd="0" destOrd="0" presId="urn:microsoft.com/office/officeart/2005/8/layout/hList1"/>
    <dgm:cxn modelId="{945FCA5C-2D5C-4B43-94E2-92A7039A0506}" srcId="{D809D271-DB37-46A2-A86F-0625FBE03D0D}" destId="{09F3E9C3-F391-4FB7-930D-F80EB3632CAE}" srcOrd="1" destOrd="0" parTransId="{7A8A9090-B50C-4E5A-BE6D-B8A9FAB2E2BE}" sibTransId="{13EC48D1-6CCF-49FA-B84D-6F262C564DF5}"/>
    <dgm:cxn modelId="{C0F0BA62-ED60-4F13-9FFA-61496660DC42}" srcId="{3EE35ACF-1618-4788-AE4F-95448414590F}" destId="{D809D271-DB37-46A2-A86F-0625FBE03D0D}" srcOrd="3" destOrd="0" parTransId="{D6976D09-AD4C-41FF-80E1-3292ECD318AB}" sibTransId="{91245535-2113-4158-A82A-EDFE746A627F}"/>
    <dgm:cxn modelId="{ACDAC365-0735-424D-B9CA-A25BC2A7AFC8}" srcId="{5A86A588-F198-4208-B91F-63FE44AB64E8}" destId="{5DA94D93-704B-4DE0-B4CD-276D01D08E15}" srcOrd="0" destOrd="0" parTransId="{2290C8D5-3347-4AD0-BAE5-76E3760C48FB}" sibTransId="{B5E91CCD-56F9-440F-89E9-613AAC33043A}"/>
    <dgm:cxn modelId="{D20D036D-2B62-469F-9E48-0C226962224D}" type="presOf" srcId="{5A86A588-F198-4208-B91F-63FE44AB64E8}" destId="{3B91BEF3-790E-4C98-850B-12CAE3402D2F}" srcOrd="0" destOrd="0" presId="urn:microsoft.com/office/officeart/2005/8/layout/hList1"/>
    <dgm:cxn modelId="{53A8125A-C7CC-4FF9-8FA8-B5897F29A23D}" type="presOf" srcId="{5DA94D93-704B-4DE0-B4CD-276D01D08E15}" destId="{E58A8F68-15B5-4FFF-AAC8-785FCB86B302}" srcOrd="0" destOrd="0" presId="urn:microsoft.com/office/officeart/2005/8/layout/hList1"/>
    <dgm:cxn modelId="{680EA48D-BBC0-48FD-A2AB-11AF85689603}" srcId="{76CE2C86-25FB-4BE9-A4F9-479BF3C45E76}" destId="{971746AD-10F2-446C-A3D5-25FB54C9DC5F}" srcOrd="2" destOrd="0" parTransId="{05203CBD-4BFD-4F21-88D1-9D3856635934}" sibTransId="{9A1E51BB-9583-4D2B-9628-F923C62E1DA1}"/>
    <dgm:cxn modelId="{AFD4258F-0CD1-4E36-8F97-B2DF8E11F21F}" type="presOf" srcId="{D809D271-DB37-46A2-A86F-0625FBE03D0D}" destId="{D3B3F4D6-6A67-4CAB-876F-B72317D64B28}" srcOrd="0" destOrd="0" presId="urn:microsoft.com/office/officeart/2005/8/layout/hList1"/>
    <dgm:cxn modelId="{3B2AEB94-FFC8-476D-AFEF-69E4DE6E1981}" type="presOf" srcId="{971746AD-10F2-446C-A3D5-25FB54C9DC5F}" destId="{53823D0F-62DE-49F7-818A-4BC9463DFCF4}" srcOrd="0" destOrd="2" presId="urn:microsoft.com/office/officeart/2005/8/layout/hList1"/>
    <dgm:cxn modelId="{1F4FDFB2-1AE1-4D9F-9B7A-42BA2D3433E4}" type="presOf" srcId="{76CE2C86-25FB-4BE9-A4F9-479BF3C45E76}" destId="{99180036-0227-4E39-87E1-869CAFE7A262}" srcOrd="0" destOrd="0" presId="urn:microsoft.com/office/officeart/2005/8/layout/hList1"/>
    <dgm:cxn modelId="{989FFFCA-6423-4FBA-977E-EE515FC00202}" srcId="{76CE2C86-25FB-4BE9-A4F9-479BF3C45E76}" destId="{7C516C24-DE73-4561-A41F-9ACB9111B34C}" srcOrd="1" destOrd="0" parTransId="{7D73B5BA-4F58-4071-844B-85B90F9FDE9F}" sibTransId="{15D9978E-ECCF-4C53-BF0B-AAB135571D7D}"/>
    <dgm:cxn modelId="{FAE979D1-FDD9-47D7-AD1F-72E2BC81E281}" type="presOf" srcId="{4FC5BB43-74F7-4BFB-A0F7-4FF8418D884D}" destId="{53823D0F-62DE-49F7-818A-4BC9463DFCF4}" srcOrd="0" destOrd="0" presId="urn:microsoft.com/office/officeart/2005/8/layout/hList1"/>
    <dgm:cxn modelId="{DFDED4D2-082D-4406-9A87-E587D85FCF3E}" srcId="{3EE35ACF-1618-4788-AE4F-95448414590F}" destId="{5A86A588-F198-4208-B91F-63FE44AB64E8}" srcOrd="2" destOrd="0" parTransId="{96E33414-B510-4F33-B40B-27269E2AB74B}" sibTransId="{0E14D57B-92AE-4BF9-BB3A-4AE39D2180BA}"/>
    <dgm:cxn modelId="{54EDCAD6-470D-471A-B210-7DB1F0204B28}" srcId="{D809D271-DB37-46A2-A86F-0625FBE03D0D}" destId="{AE03EAD9-A590-4556-8BEE-56DBB9263F20}" srcOrd="2" destOrd="0" parTransId="{846DD781-9B9B-4993-AEE4-B1709B0E1D1B}" sibTransId="{7C1828F4-6B61-4AA4-A851-69AEA812B7B1}"/>
    <dgm:cxn modelId="{A6A34CE0-EE5A-4737-A72A-0B0D91C7770F}" type="presOf" srcId="{09F3E9C3-F391-4FB7-930D-F80EB3632CAE}" destId="{9CF5F0FC-9C76-4F48-A5EA-CE8BA913F694}" srcOrd="0" destOrd="1" presId="urn:microsoft.com/office/officeart/2005/8/layout/hList1"/>
    <dgm:cxn modelId="{928839E5-FEAE-4DB5-8521-3B97F1BCD473}" type="presOf" srcId="{3EE35ACF-1618-4788-AE4F-95448414590F}" destId="{3FB43B37-7CB7-445B-837B-7BEEB978824C}" srcOrd="0" destOrd="0" presId="urn:microsoft.com/office/officeart/2005/8/layout/hList1"/>
    <dgm:cxn modelId="{EB3E6AEC-C62A-4CA4-A4D0-739C4EA8F601}" srcId="{D809D271-DB37-46A2-A86F-0625FBE03D0D}" destId="{A2C32B0F-BB49-48B2-912B-0C57EEF6406F}" srcOrd="0" destOrd="0" parTransId="{333CBAB5-866B-428E-A23C-4C80AB23241A}" sibTransId="{6AEF04F9-A6C8-4CEE-ACE0-0F309D555EB9}"/>
    <dgm:cxn modelId="{67D8FFF4-39AA-4BFB-ABC0-2636928699AA}" srcId="{3EE35ACF-1618-4788-AE4F-95448414590F}" destId="{5E4C5917-A4F5-4B08-B648-01653A6313FD}" srcOrd="1" destOrd="0" parTransId="{B4AC70C9-FFDA-4F28-B3C0-395D5DAB3092}" sibTransId="{7823D8CA-F69A-4D8C-98EE-67CEFE708D3C}"/>
    <dgm:cxn modelId="{0947FFA4-9011-48E7-97D4-48B569F5A805}" type="presParOf" srcId="{3FB43B37-7CB7-445B-837B-7BEEB978824C}" destId="{B98B236C-F392-4475-BE3A-7656A9551935}" srcOrd="0" destOrd="0" presId="urn:microsoft.com/office/officeart/2005/8/layout/hList1"/>
    <dgm:cxn modelId="{B3558C23-96F8-4CA3-AA2B-E4B0D212CA27}" type="presParOf" srcId="{B98B236C-F392-4475-BE3A-7656A9551935}" destId="{99180036-0227-4E39-87E1-869CAFE7A262}" srcOrd="0" destOrd="0" presId="urn:microsoft.com/office/officeart/2005/8/layout/hList1"/>
    <dgm:cxn modelId="{41746C61-C9CB-41B9-828C-4AF568A414E9}" type="presParOf" srcId="{B98B236C-F392-4475-BE3A-7656A9551935}" destId="{53823D0F-62DE-49F7-818A-4BC9463DFCF4}" srcOrd="1" destOrd="0" presId="urn:microsoft.com/office/officeart/2005/8/layout/hList1"/>
    <dgm:cxn modelId="{B984F030-5FA6-4ED6-BD26-A62F724619DC}" type="presParOf" srcId="{3FB43B37-7CB7-445B-837B-7BEEB978824C}" destId="{B03F74FB-6199-4EC7-BB96-731990493B9D}" srcOrd="1" destOrd="0" presId="urn:microsoft.com/office/officeart/2005/8/layout/hList1"/>
    <dgm:cxn modelId="{DD8B126E-9420-467A-841F-EFF47F348211}" type="presParOf" srcId="{3FB43B37-7CB7-445B-837B-7BEEB978824C}" destId="{5D5A9042-3F06-404C-A7C1-5D694268617F}" srcOrd="2" destOrd="0" presId="urn:microsoft.com/office/officeart/2005/8/layout/hList1"/>
    <dgm:cxn modelId="{E84A7A00-59C3-4ADA-AEBA-67EB51709E69}" type="presParOf" srcId="{5D5A9042-3F06-404C-A7C1-5D694268617F}" destId="{95ECEAC2-1718-47BB-AD8F-4ACB4E786DAB}" srcOrd="0" destOrd="0" presId="urn:microsoft.com/office/officeart/2005/8/layout/hList1"/>
    <dgm:cxn modelId="{E41D1467-6A57-4571-9C2D-5F2764D590EB}" type="presParOf" srcId="{5D5A9042-3F06-404C-A7C1-5D694268617F}" destId="{449A3185-5502-4042-8C0E-36B74FF8F10D}" srcOrd="1" destOrd="0" presId="urn:microsoft.com/office/officeart/2005/8/layout/hList1"/>
    <dgm:cxn modelId="{311FDD3D-8C90-4D36-9B91-BEB626B23C9B}" type="presParOf" srcId="{3FB43B37-7CB7-445B-837B-7BEEB978824C}" destId="{AB4B86E3-CBF4-4421-8C84-528E4B9D7F38}" srcOrd="3" destOrd="0" presId="urn:microsoft.com/office/officeart/2005/8/layout/hList1"/>
    <dgm:cxn modelId="{832324BA-9024-4F4D-8A9C-D77A60AF92F5}" type="presParOf" srcId="{3FB43B37-7CB7-445B-837B-7BEEB978824C}" destId="{BED407AD-4C41-45DF-B7A0-CEE4F4034B74}" srcOrd="4" destOrd="0" presId="urn:microsoft.com/office/officeart/2005/8/layout/hList1"/>
    <dgm:cxn modelId="{8F74BD40-AAAE-4DFC-8034-4C21169DCF1B}" type="presParOf" srcId="{BED407AD-4C41-45DF-B7A0-CEE4F4034B74}" destId="{3B91BEF3-790E-4C98-850B-12CAE3402D2F}" srcOrd="0" destOrd="0" presId="urn:microsoft.com/office/officeart/2005/8/layout/hList1"/>
    <dgm:cxn modelId="{C8D799CB-7983-462B-A0D5-E34490E01CB5}" type="presParOf" srcId="{BED407AD-4C41-45DF-B7A0-CEE4F4034B74}" destId="{E58A8F68-15B5-4FFF-AAC8-785FCB86B302}" srcOrd="1" destOrd="0" presId="urn:microsoft.com/office/officeart/2005/8/layout/hList1"/>
    <dgm:cxn modelId="{9F5E9415-84FB-416F-80FE-AC09B788E218}" type="presParOf" srcId="{3FB43B37-7CB7-445B-837B-7BEEB978824C}" destId="{A5621A73-456F-4F28-8CB0-6DE206F6F736}" srcOrd="5" destOrd="0" presId="urn:microsoft.com/office/officeart/2005/8/layout/hList1"/>
    <dgm:cxn modelId="{40DE5481-6AE2-4730-8BC5-F74DFCD2279E}" type="presParOf" srcId="{3FB43B37-7CB7-445B-837B-7BEEB978824C}" destId="{2516E5E8-287D-48FB-B760-8D3786CDD978}" srcOrd="6" destOrd="0" presId="urn:microsoft.com/office/officeart/2005/8/layout/hList1"/>
    <dgm:cxn modelId="{C6D7F29E-16AA-44D0-8E10-B161B36A7D2D}" type="presParOf" srcId="{2516E5E8-287D-48FB-B760-8D3786CDD978}" destId="{D3B3F4D6-6A67-4CAB-876F-B72317D64B28}" srcOrd="0" destOrd="0" presId="urn:microsoft.com/office/officeart/2005/8/layout/hList1"/>
    <dgm:cxn modelId="{E4906E76-58FB-4715-81FF-BA9368A87667}" type="presParOf" srcId="{2516E5E8-287D-48FB-B760-8D3786CDD978}" destId="{9CF5F0FC-9C76-4F48-A5EA-CE8BA913F694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90119837-5B71-4D44-BB01-DB0B084933C8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2219ADF-70B8-4EC1-ABAF-DA5C70F44AB4}">
      <dgm:prSet/>
      <dgm:spPr/>
      <dgm:t>
        <a:bodyPr/>
        <a:lstStyle/>
        <a:p>
          <a:r>
            <a:rPr lang="en-US" altLang="en-US" b="1" dirty="0">
              <a:solidFill>
                <a:schemeClr val="bg2"/>
              </a:solidFill>
            </a:rPr>
            <a:t>Grade Disputes</a:t>
          </a:r>
          <a:r>
            <a:rPr lang="en-US" altLang="en-US" dirty="0">
              <a:solidFill>
                <a:schemeClr val="bg2"/>
              </a:solidFill>
            </a:rPr>
            <a:t> </a:t>
          </a:r>
          <a:endParaRPr lang="en-US" dirty="0">
            <a:solidFill>
              <a:schemeClr val="bg1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F2BF2D3D-EB5B-42E9-ADA4-7C7A291B7257}" type="parTrans" cxnId="{30C7AFB9-29E7-4E42-BF16-E63F56D5F855}">
      <dgm:prSet/>
      <dgm:spPr/>
      <dgm:t>
        <a:bodyPr/>
        <a:lstStyle/>
        <a:p>
          <a:endParaRPr lang="en-US"/>
        </a:p>
      </dgm:t>
    </dgm:pt>
    <dgm:pt modelId="{AA75585D-83F0-43F7-8E20-E811CDA19E60}" type="sibTrans" cxnId="{30C7AFB9-29E7-4E42-BF16-E63F56D5F855}">
      <dgm:prSet/>
      <dgm:spPr/>
      <dgm:t>
        <a:bodyPr/>
        <a:lstStyle/>
        <a:p>
          <a:endParaRPr lang="en-US"/>
        </a:p>
      </dgm:t>
    </dgm:pt>
    <dgm:pt modelId="{E05B75ED-D7FA-4251-A994-A8869C07C47F}">
      <dgm:prSet/>
      <dgm:spPr/>
      <dgm:t>
        <a:bodyPr/>
        <a:lstStyle/>
        <a:p>
          <a:r>
            <a:rPr lang="en-US" altLang="en-US" b="1" dirty="0">
              <a:solidFill>
                <a:schemeClr val="bg2"/>
              </a:solidFill>
              <a:latin typeface="Calibri" panose="020F0502020204030204" pitchFamily="34" charset="0"/>
              <a:cs typeface="Calibri" panose="020F0502020204030204" pitchFamily="34" charset="0"/>
            </a:rPr>
            <a:t>Withdrawal</a:t>
          </a:r>
          <a:r>
            <a:rPr lang="en-US" altLang="en-US" dirty="0">
              <a:solidFill>
                <a:schemeClr val="bg2"/>
              </a:solidFill>
              <a:latin typeface="Calibri" panose="020F0502020204030204" pitchFamily="34" charset="0"/>
              <a:cs typeface="Calibri" panose="020F0502020204030204" pitchFamily="34" charset="0"/>
            </a:rPr>
            <a:t> | </a:t>
          </a:r>
          <a:r>
            <a:rPr lang="en-US" altLang="en-US" b="1" dirty="0">
              <a:solidFill>
                <a:schemeClr val="bg2"/>
              </a:solidFill>
              <a:latin typeface="Calibri" panose="020F0502020204030204" pitchFamily="34" charset="0"/>
              <a:cs typeface="Calibri" panose="020F0502020204030204" pitchFamily="34" charset="0"/>
            </a:rPr>
            <a:t>Drop</a:t>
          </a:r>
          <a:r>
            <a:rPr lang="en-US" altLang="en-US" dirty="0">
              <a:solidFill>
                <a:schemeClr val="bg2"/>
              </a:solidFill>
              <a:latin typeface="Calibri" panose="020F0502020204030204" pitchFamily="34" charset="0"/>
              <a:cs typeface="Calibri" panose="020F0502020204030204" pitchFamily="34" charset="0"/>
            </a:rPr>
            <a:t> </a:t>
          </a:r>
        </a:p>
      </dgm:t>
    </dgm:pt>
    <dgm:pt modelId="{FBBEADBB-8EC8-491F-AEAF-48FBEB59D86F}" type="parTrans" cxnId="{E5D88387-1A02-4637-99BF-DB779428AC83}">
      <dgm:prSet/>
      <dgm:spPr/>
      <dgm:t>
        <a:bodyPr/>
        <a:lstStyle/>
        <a:p>
          <a:endParaRPr lang="en-US"/>
        </a:p>
      </dgm:t>
    </dgm:pt>
    <dgm:pt modelId="{410D3363-4A50-4549-84AE-0A1BA7A790C4}" type="sibTrans" cxnId="{E5D88387-1A02-4637-99BF-DB779428AC83}">
      <dgm:prSet/>
      <dgm:spPr/>
      <dgm:t>
        <a:bodyPr/>
        <a:lstStyle/>
        <a:p>
          <a:endParaRPr lang="en-US"/>
        </a:p>
      </dgm:t>
    </dgm:pt>
    <dgm:pt modelId="{B7459AB6-00FA-405C-ACE5-4BFB446349A1}">
      <dgm:prSet/>
      <dgm:spPr/>
      <dgm:t>
        <a:bodyPr/>
        <a:lstStyle/>
        <a:p>
          <a:r>
            <a:rPr lang="en-US" altLang="en-US" b="1" dirty="0">
              <a:solidFill>
                <a:schemeClr val="bg2"/>
              </a:solidFill>
            </a:rPr>
            <a:t>Use of Black Board</a:t>
          </a:r>
          <a:endParaRPr lang="en-US" altLang="en-US" dirty="0">
            <a:solidFill>
              <a:schemeClr val="bg2"/>
            </a:solidFill>
          </a:endParaRPr>
        </a:p>
      </dgm:t>
    </dgm:pt>
    <dgm:pt modelId="{D4379F95-8AEE-4B0F-BA19-FAFBEB55D52F}" type="parTrans" cxnId="{E144353D-35E3-46F7-B266-D18E554D4F59}">
      <dgm:prSet/>
      <dgm:spPr/>
      <dgm:t>
        <a:bodyPr/>
        <a:lstStyle/>
        <a:p>
          <a:endParaRPr lang="en-US"/>
        </a:p>
      </dgm:t>
    </dgm:pt>
    <dgm:pt modelId="{F9EE9CFA-2BF4-470F-98C7-6DEBACC5C046}" type="sibTrans" cxnId="{E144353D-35E3-46F7-B266-D18E554D4F59}">
      <dgm:prSet/>
      <dgm:spPr/>
      <dgm:t>
        <a:bodyPr/>
        <a:lstStyle/>
        <a:p>
          <a:endParaRPr lang="en-US"/>
        </a:p>
      </dgm:t>
    </dgm:pt>
    <dgm:pt modelId="{4360C7EE-3C22-4F42-BA12-DA0991CB752C}">
      <dgm:prSet/>
      <dgm:spPr/>
      <dgm:t>
        <a:bodyPr/>
        <a:lstStyle/>
        <a:p>
          <a:r>
            <a:rPr lang="en-US" altLang="en-US" b="1">
              <a:solidFill>
                <a:schemeClr val="bg2"/>
              </a:solidFill>
              <a:latin typeface="Calibri" panose="020F0502020204030204" pitchFamily="34" charset="0"/>
              <a:cs typeface="Calibri" panose="020F0502020204030204" pitchFamily="34" charset="0"/>
            </a:rPr>
            <a:t>Communication</a:t>
          </a:r>
          <a:r>
            <a:rPr lang="en-US" altLang="en-US">
              <a:solidFill>
                <a:schemeClr val="bg2"/>
              </a:solidFill>
              <a:latin typeface="Calibri" panose="020F0502020204030204" pitchFamily="34" charset="0"/>
              <a:cs typeface="Calibri" panose="020F0502020204030204" pitchFamily="34" charset="0"/>
            </a:rPr>
            <a:t> </a:t>
          </a:r>
          <a:endParaRPr lang="en-US" dirty="0">
            <a:solidFill>
              <a:schemeClr val="bg1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9952157D-1346-48C3-89E3-2E84930E0B37}" type="parTrans" cxnId="{C4D7A5BA-3FA7-4B4D-B273-74FB7B54099C}">
      <dgm:prSet/>
      <dgm:spPr/>
      <dgm:t>
        <a:bodyPr/>
        <a:lstStyle/>
        <a:p>
          <a:endParaRPr lang="en-US"/>
        </a:p>
      </dgm:t>
    </dgm:pt>
    <dgm:pt modelId="{6A193CB3-DF3D-4505-BA23-29476F446DFB}" type="sibTrans" cxnId="{C4D7A5BA-3FA7-4B4D-B273-74FB7B54099C}">
      <dgm:prSet/>
      <dgm:spPr/>
      <dgm:t>
        <a:bodyPr/>
        <a:lstStyle/>
        <a:p>
          <a:endParaRPr lang="en-US"/>
        </a:p>
      </dgm:t>
    </dgm:pt>
    <dgm:pt modelId="{ED5DCCC5-BCA8-4491-AA37-BAF153ECA184}" type="pres">
      <dgm:prSet presAssocID="{90119837-5B71-4D44-BB01-DB0B084933C8}" presName="linear" presStyleCnt="0">
        <dgm:presLayoutVars>
          <dgm:animLvl val="lvl"/>
          <dgm:resizeHandles val="exact"/>
        </dgm:presLayoutVars>
      </dgm:prSet>
      <dgm:spPr/>
    </dgm:pt>
    <dgm:pt modelId="{32EF1EB3-C121-4FE1-ACB2-11EC304A00A5}" type="pres">
      <dgm:prSet presAssocID="{52219ADF-70B8-4EC1-ABAF-DA5C70F44AB4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DCC35F42-9D2F-4A84-869B-E57DAB3AB4AF}" type="pres">
      <dgm:prSet presAssocID="{AA75585D-83F0-43F7-8E20-E811CDA19E60}" presName="spacer" presStyleCnt="0"/>
      <dgm:spPr/>
    </dgm:pt>
    <dgm:pt modelId="{DD84D67C-20F7-442B-B3CC-A586E7D8997F}" type="pres">
      <dgm:prSet presAssocID="{B7459AB6-00FA-405C-ACE5-4BFB446349A1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14FB8A9C-F91A-4693-90C2-F8B5766FE140}" type="pres">
      <dgm:prSet presAssocID="{F9EE9CFA-2BF4-470F-98C7-6DEBACC5C046}" presName="spacer" presStyleCnt="0"/>
      <dgm:spPr/>
    </dgm:pt>
    <dgm:pt modelId="{BCB9ECF0-9FCD-415C-9674-BFA43BC47ABA}" type="pres">
      <dgm:prSet presAssocID="{4360C7EE-3C22-4F42-BA12-DA0991CB752C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9116F3DB-71CD-4578-88D2-28267D89098A}" type="pres">
      <dgm:prSet presAssocID="{6A193CB3-DF3D-4505-BA23-29476F446DFB}" presName="spacer" presStyleCnt="0"/>
      <dgm:spPr/>
    </dgm:pt>
    <dgm:pt modelId="{F36980E2-34E8-43C9-9779-399392CF74AB}" type="pres">
      <dgm:prSet presAssocID="{E05B75ED-D7FA-4251-A994-A8869C07C47F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BE1E6E36-4963-457F-844A-CD77C20B9F14}" type="presOf" srcId="{B7459AB6-00FA-405C-ACE5-4BFB446349A1}" destId="{DD84D67C-20F7-442B-B3CC-A586E7D8997F}" srcOrd="0" destOrd="0" presId="urn:microsoft.com/office/officeart/2005/8/layout/vList2"/>
    <dgm:cxn modelId="{E144353D-35E3-46F7-B266-D18E554D4F59}" srcId="{90119837-5B71-4D44-BB01-DB0B084933C8}" destId="{B7459AB6-00FA-405C-ACE5-4BFB446349A1}" srcOrd="1" destOrd="0" parTransId="{D4379F95-8AEE-4B0F-BA19-FAFBEB55D52F}" sibTransId="{F9EE9CFA-2BF4-470F-98C7-6DEBACC5C046}"/>
    <dgm:cxn modelId="{81C06652-1E9A-42FA-8F00-50DC789B1431}" type="presOf" srcId="{E05B75ED-D7FA-4251-A994-A8869C07C47F}" destId="{F36980E2-34E8-43C9-9779-399392CF74AB}" srcOrd="0" destOrd="0" presId="urn:microsoft.com/office/officeart/2005/8/layout/vList2"/>
    <dgm:cxn modelId="{E5D88387-1A02-4637-99BF-DB779428AC83}" srcId="{90119837-5B71-4D44-BB01-DB0B084933C8}" destId="{E05B75ED-D7FA-4251-A994-A8869C07C47F}" srcOrd="3" destOrd="0" parTransId="{FBBEADBB-8EC8-491F-AEAF-48FBEB59D86F}" sibTransId="{410D3363-4A50-4549-84AE-0A1BA7A790C4}"/>
    <dgm:cxn modelId="{30C7AFB9-29E7-4E42-BF16-E63F56D5F855}" srcId="{90119837-5B71-4D44-BB01-DB0B084933C8}" destId="{52219ADF-70B8-4EC1-ABAF-DA5C70F44AB4}" srcOrd="0" destOrd="0" parTransId="{F2BF2D3D-EB5B-42E9-ADA4-7C7A291B7257}" sibTransId="{AA75585D-83F0-43F7-8E20-E811CDA19E60}"/>
    <dgm:cxn modelId="{C4D7A5BA-3FA7-4B4D-B273-74FB7B54099C}" srcId="{90119837-5B71-4D44-BB01-DB0B084933C8}" destId="{4360C7EE-3C22-4F42-BA12-DA0991CB752C}" srcOrd="2" destOrd="0" parTransId="{9952157D-1346-48C3-89E3-2E84930E0B37}" sibTransId="{6A193CB3-DF3D-4505-BA23-29476F446DFB}"/>
    <dgm:cxn modelId="{F54757D6-2C60-4B6E-AC74-7BC5B6C45AE3}" type="presOf" srcId="{90119837-5B71-4D44-BB01-DB0B084933C8}" destId="{ED5DCCC5-BCA8-4491-AA37-BAF153ECA184}" srcOrd="0" destOrd="0" presId="urn:microsoft.com/office/officeart/2005/8/layout/vList2"/>
    <dgm:cxn modelId="{03CBE6E7-0DC4-4212-91B9-124DCEBDC9CC}" type="presOf" srcId="{52219ADF-70B8-4EC1-ABAF-DA5C70F44AB4}" destId="{32EF1EB3-C121-4FE1-ACB2-11EC304A00A5}" srcOrd="0" destOrd="0" presId="urn:microsoft.com/office/officeart/2005/8/layout/vList2"/>
    <dgm:cxn modelId="{376C27F8-D896-4247-B1F1-ACDC92C67421}" type="presOf" srcId="{4360C7EE-3C22-4F42-BA12-DA0991CB752C}" destId="{BCB9ECF0-9FCD-415C-9674-BFA43BC47ABA}" srcOrd="0" destOrd="0" presId="urn:microsoft.com/office/officeart/2005/8/layout/vList2"/>
    <dgm:cxn modelId="{6B82D588-C22F-4E62-A3D1-D39D72F3AB88}" type="presParOf" srcId="{ED5DCCC5-BCA8-4491-AA37-BAF153ECA184}" destId="{32EF1EB3-C121-4FE1-ACB2-11EC304A00A5}" srcOrd="0" destOrd="0" presId="urn:microsoft.com/office/officeart/2005/8/layout/vList2"/>
    <dgm:cxn modelId="{C33517AF-9BE5-4CF9-A32D-7AE3BC35B0AB}" type="presParOf" srcId="{ED5DCCC5-BCA8-4491-AA37-BAF153ECA184}" destId="{DCC35F42-9D2F-4A84-869B-E57DAB3AB4AF}" srcOrd="1" destOrd="0" presId="urn:microsoft.com/office/officeart/2005/8/layout/vList2"/>
    <dgm:cxn modelId="{115DFA5E-2CDA-4925-A936-53F5071CFD16}" type="presParOf" srcId="{ED5DCCC5-BCA8-4491-AA37-BAF153ECA184}" destId="{DD84D67C-20F7-442B-B3CC-A586E7D8997F}" srcOrd="2" destOrd="0" presId="urn:microsoft.com/office/officeart/2005/8/layout/vList2"/>
    <dgm:cxn modelId="{4D31BD78-BFA0-4D59-A40E-C2FBE4E1500D}" type="presParOf" srcId="{ED5DCCC5-BCA8-4491-AA37-BAF153ECA184}" destId="{14FB8A9C-F91A-4693-90C2-F8B5766FE140}" srcOrd="3" destOrd="0" presId="urn:microsoft.com/office/officeart/2005/8/layout/vList2"/>
    <dgm:cxn modelId="{6BC4EA8E-1B21-4364-A7CA-02CAA5B352C4}" type="presParOf" srcId="{ED5DCCC5-BCA8-4491-AA37-BAF153ECA184}" destId="{BCB9ECF0-9FCD-415C-9674-BFA43BC47ABA}" srcOrd="4" destOrd="0" presId="urn:microsoft.com/office/officeart/2005/8/layout/vList2"/>
    <dgm:cxn modelId="{12766DD9-0B2E-46AB-BB2C-6439D1174525}" type="presParOf" srcId="{ED5DCCC5-BCA8-4491-AA37-BAF153ECA184}" destId="{9116F3DB-71CD-4578-88D2-28267D89098A}" srcOrd="5" destOrd="0" presId="urn:microsoft.com/office/officeart/2005/8/layout/vList2"/>
    <dgm:cxn modelId="{BD5BCC60-29B3-4D99-B76C-98D5F696EB23}" type="presParOf" srcId="{ED5DCCC5-BCA8-4491-AA37-BAF153ECA184}" destId="{F36980E2-34E8-43C9-9779-399392CF74AB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90119837-5B71-4D44-BB01-DB0B084933C8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2219ADF-70B8-4EC1-ABAF-DA5C70F44AB4}">
      <dgm:prSet/>
      <dgm:spPr/>
      <dgm:t>
        <a:bodyPr/>
        <a:lstStyle/>
        <a:p>
          <a:r>
            <a:rPr lang="en-US" altLang="en-US" b="1" dirty="0">
              <a:solidFill>
                <a:schemeClr val="bg2"/>
              </a:solidFill>
              <a:latin typeface="Calibri" panose="020F0502020204030204" pitchFamily="34" charset="0"/>
              <a:cs typeface="Calibri" panose="020F0502020204030204" pitchFamily="34" charset="0"/>
            </a:rPr>
            <a:t>Incompletes</a:t>
          </a:r>
          <a:endParaRPr lang="en-US" dirty="0">
            <a:solidFill>
              <a:schemeClr val="bg1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F2BF2D3D-EB5B-42E9-ADA4-7C7A291B7257}" type="parTrans" cxnId="{30C7AFB9-29E7-4E42-BF16-E63F56D5F855}">
      <dgm:prSet/>
      <dgm:spPr/>
      <dgm:t>
        <a:bodyPr/>
        <a:lstStyle/>
        <a:p>
          <a:endParaRPr lang="en-US"/>
        </a:p>
      </dgm:t>
    </dgm:pt>
    <dgm:pt modelId="{AA75585D-83F0-43F7-8E20-E811CDA19E60}" type="sibTrans" cxnId="{30C7AFB9-29E7-4E42-BF16-E63F56D5F855}">
      <dgm:prSet/>
      <dgm:spPr/>
      <dgm:t>
        <a:bodyPr/>
        <a:lstStyle/>
        <a:p>
          <a:endParaRPr lang="en-US"/>
        </a:p>
      </dgm:t>
    </dgm:pt>
    <dgm:pt modelId="{4E9CF149-67F5-4069-8A7B-AAE97E2DE289}">
      <dgm:prSet/>
      <dgm:spPr/>
      <dgm:t>
        <a:bodyPr/>
        <a:lstStyle/>
        <a:p>
          <a:r>
            <a:rPr lang="en-US" altLang="en-US" b="1" dirty="0">
              <a:solidFill>
                <a:schemeClr val="bg2"/>
              </a:solidFill>
              <a:latin typeface="Calibri" panose="020F0502020204030204" pitchFamily="34" charset="0"/>
              <a:cs typeface="Calibri" panose="020F0502020204030204" pitchFamily="34" charset="0"/>
            </a:rPr>
            <a:t>Students With Disabilities</a:t>
          </a:r>
          <a:r>
            <a:rPr lang="en-US" altLang="en-US" dirty="0">
              <a:solidFill>
                <a:schemeClr val="bg2"/>
              </a:solidFill>
              <a:latin typeface="Calibri" panose="020F0502020204030204" pitchFamily="34" charset="0"/>
              <a:cs typeface="Calibri" panose="020F0502020204030204" pitchFamily="34" charset="0"/>
            </a:rPr>
            <a:t> </a:t>
          </a:r>
        </a:p>
      </dgm:t>
    </dgm:pt>
    <dgm:pt modelId="{F4BF01DA-0F09-40D0-92D3-D6240345EA76}" type="parTrans" cxnId="{82960937-A290-481E-847A-7158501C919C}">
      <dgm:prSet/>
      <dgm:spPr/>
      <dgm:t>
        <a:bodyPr/>
        <a:lstStyle/>
        <a:p>
          <a:endParaRPr lang="en-US"/>
        </a:p>
      </dgm:t>
    </dgm:pt>
    <dgm:pt modelId="{DEAE5995-5259-4B9D-929E-64B17A255EAC}" type="sibTrans" cxnId="{82960937-A290-481E-847A-7158501C919C}">
      <dgm:prSet/>
      <dgm:spPr/>
      <dgm:t>
        <a:bodyPr/>
        <a:lstStyle/>
        <a:p>
          <a:endParaRPr lang="en-US"/>
        </a:p>
      </dgm:t>
    </dgm:pt>
    <dgm:pt modelId="{59818F48-2288-4E29-BB1F-47BF5AF8E090}">
      <dgm:prSet/>
      <dgm:spPr/>
      <dgm:t>
        <a:bodyPr/>
        <a:lstStyle/>
        <a:p>
          <a:r>
            <a:rPr lang="en-US" altLang="en-US" b="1" dirty="0">
              <a:solidFill>
                <a:schemeClr val="bg2"/>
              </a:solidFill>
              <a:latin typeface="Calibri" panose="020F0502020204030204" pitchFamily="34" charset="0"/>
              <a:cs typeface="Calibri" panose="020F0502020204030204" pitchFamily="34" charset="0"/>
            </a:rPr>
            <a:t>Academic Honesty</a:t>
          </a:r>
          <a:r>
            <a:rPr lang="en-US" altLang="en-US" dirty="0">
              <a:solidFill>
                <a:schemeClr val="bg2"/>
              </a:solidFill>
              <a:latin typeface="Calibri" panose="020F0502020204030204" pitchFamily="34" charset="0"/>
              <a:cs typeface="Calibri" panose="020F0502020204030204" pitchFamily="34" charset="0"/>
            </a:rPr>
            <a:t> </a:t>
          </a:r>
          <a:endParaRPr lang="en-US" dirty="0">
            <a:solidFill>
              <a:schemeClr val="bg1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0FE4AE91-4F7C-4A29-8E93-DEC444DB1FF3}" type="parTrans" cxnId="{326F5D5D-4A24-4FD0-832C-81B79D4C9DD7}">
      <dgm:prSet/>
      <dgm:spPr/>
      <dgm:t>
        <a:bodyPr/>
        <a:lstStyle/>
        <a:p>
          <a:endParaRPr lang="en-US"/>
        </a:p>
      </dgm:t>
    </dgm:pt>
    <dgm:pt modelId="{CE9C516A-AE1A-4171-912A-9CE00C2891B7}" type="sibTrans" cxnId="{326F5D5D-4A24-4FD0-832C-81B79D4C9DD7}">
      <dgm:prSet/>
      <dgm:spPr/>
      <dgm:t>
        <a:bodyPr/>
        <a:lstStyle/>
        <a:p>
          <a:endParaRPr lang="en-US"/>
        </a:p>
      </dgm:t>
    </dgm:pt>
    <dgm:pt modelId="{ED5DCCC5-BCA8-4491-AA37-BAF153ECA184}" type="pres">
      <dgm:prSet presAssocID="{90119837-5B71-4D44-BB01-DB0B084933C8}" presName="linear" presStyleCnt="0">
        <dgm:presLayoutVars>
          <dgm:animLvl val="lvl"/>
          <dgm:resizeHandles val="exact"/>
        </dgm:presLayoutVars>
      </dgm:prSet>
      <dgm:spPr/>
    </dgm:pt>
    <dgm:pt modelId="{32EF1EB3-C121-4FE1-ACB2-11EC304A00A5}" type="pres">
      <dgm:prSet presAssocID="{52219ADF-70B8-4EC1-ABAF-DA5C70F44AB4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DCC35F42-9D2F-4A84-869B-E57DAB3AB4AF}" type="pres">
      <dgm:prSet presAssocID="{AA75585D-83F0-43F7-8E20-E811CDA19E60}" presName="spacer" presStyleCnt="0"/>
      <dgm:spPr/>
    </dgm:pt>
    <dgm:pt modelId="{A09145C0-A510-49FB-8E56-929A52CAFF25}" type="pres">
      <dgm:prSet presAssocID="{59818F48-2288-4E29-BB1F-47BF5AF8E090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1625076E-ACFC-431C-8EE3-325FD182A8A3}" type="pres">
      <dgm:prSet presAssocID="{CE9C516A-AE1A-4171-912A-9CE00C2891B7}" presName="spacer" presStyleCnt="0"/>
      <dgm:spPr/>
    </dgm:pt>
    <dgm:pt modelId="{CBBE2D84-EE6D-4396-99F8-D961E5186CCA}" type="pres">
      <dgm:prSet presAssocID="{4E9CF149-67F5-4069-8A7B-AAE97E2DE289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EE902E31-A008-4EFA-BAD9-566B1303C864}" type="presOf" srcId="{4E9CF149-67F5-4069-8A7B-AAE97E2DE289}" destId="{CBBE2D84-EE6D-4396-99F8-D961E5186CCA}" srcOrd="0" destOrd="0" presId="urn:microsoft.com/office/officeart/2005/8/layout/vList2"/>
    <dgm:cxn modelId="{82960937-A290-481E-847A-7158501C919C}" srcId="{90119837-5B71-4D44-BB01-DB0B084933C8}" destId="{4E9CF149-67F5-4069-8A7B-AAE97E2DE289}" srcOrd="2" destOrd="0" parTransId="{F4BF01DA-0F09-40D0-92D3-D6240345EA76}" sibTransId="{DEAE5995-5259-4B9D-929E-64B17A255EAC}"/>
    <dgm:cxn modelId="{326F5D5D-4A24-4FD0-832C-81B79D4C9DD7}" srcId="{90119837-5B71-4D44-BB01-DB0B084933C8}" destId="{59818F48-2288-4E29-BB1F-47BF5AF8E090}" srcOrd="1" destOrd="0" parTransId="{0FE4AE91-4F7C-4A29-8E93-DEC444DB1FF3}" sibTransId="{CE9C516A-AE1A-4171-912A-9CE00C2891B7}"/>
    <dgm:cxn modelId="{77FDAD42-513F-4F38-A18A-8845C26E796A}" type="presOf" srcId="{90119837-5B71-4D44-BB01-DB0B084933C8}" destId="{ED5DCCC5-BCA8-4491-AA37-BAF153ECA184}" srcOrd="0" destOrd="0" presId="urn:microsoft.com/office/officeart/2005/8/layout/vList2"/>
    <dgm:cxn modelId="{E8C0EA63-60A3-4056-8282-E45B5134068B}" type="presOf" srcId="{59818F48-2288-4E29-BB1F-47BF5AF8E090}" destId="{A09145C0-A510-49FB-8E56-929A52CAFF25}" srcOrd="0" destOrd="0" presId="urn:microsoft.com/office/officeart/2005/8/layout/vList2"/>
    <dgm:cxn modelId="{30C7AFB9-29E7-4E42-BF16-E63F56D5F855}" srcId="{90119837-5B71-4D44-BB01-DB0B084933C8}" destId="{52219ADF-70B8-4EC1-ABAF-DA5C70F44AB4}" srcOrd="0" destOrd="0" parTransId="{F2BF2D3D-EB5B-42E9-ADA4-7C7A291B7257}" sibTransId="{AA75585D-83F0-43F7-8E20-E811CDA19E60}"/>
    <dgm:cxn modelId="{96DB92FF-E01E-4FE7-8939-6535143A4BCB}" type="presOf" srcId="{52219ADF-70B8-4EC1-ABAF-DA5C70F44AB4}" destId="{32EF1EB3-C121-4FE1-ACB2-11EC304A00A5}" srcOrd="0" destOrd="0" presId="urn:microsoft.com/office/officeart/2005/8/layout/vList2"/>
    <dgm:cxn modelId="{4DBC1659-5E0A-42A3-9EA2-E3725F5A4B26}" type="presParOf" srcId="{ED5DCCC5-BCA8-4491-AA37-BAF153ECA184}" destId="{32EF1EB3-C121-4FE1-ACB2-11EC304A00A5}" srcOrd="0" destOrd="0" presId="urn:microsoft.com/office/officeart/2005/8/layout/vList2"/>
    <dgm:cxn modelId="{7778E20C-06BF-40FA-ACF8-BACA003F2D5D}" type="presParOf" srcId="{ED5DCCC5-BCA8-4491-AA37-BAF153ECA184}" destId="{DCC35F42-9D2F-4A84-869B-E57DAB3AB4AF}" srcOrd="1" destOrd="0" presId="urn:microsoft.com/office/officeart/2005/8/layout/vList2"/>
    <dgm:cxn modelId="{2471CE40-7991-4A0C-B2D5-CC8F4E5D17A0}" type="presParOf" srcId="{ED5DCCC5-BCA8-4491-AA37-BAF153ECA184}" destId="{A09145C0-A510-49FB-8E56-929A52CAFF25}" srcOrd="2" destOrd="0" presId="urn:microsoft.com/office/officeart/2005/8/layout/vList2"/>
    <dgm:cxn modelId="{D64DB5DC-352E-453A-A539-8384EBBCDD61}" type="presParOf" srcId="{ED5DCCC5-BCA8-4491-AA37-BAF153ECA184}" destId="{1625076E-ACFC-431C-8EE3-325FD182A8A3}" srcOrd="3" destOrd="0" presId="urn:microsoft.com/office/officeart/2005/8/layout/vList2"/>
    <dgm:cxn modelId="{C7FF6199-2A2C-4F14-B875-EAEC244B6EA5}" type="presParOf" srcId="{ED5DCCC5-BCA8-4491-AA37-BAF153ECA184}" destId="{CBBE2D84-EE6D-4396-99F8-D961E5186CCA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90119837-5B71-4D44-BB01-DB0B084933C8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2219ADF-70B8-4EC1-ABAF-DA5C70F44AB4}">
      <dgm:prSet/>
      <dgm:spPr/>
      <dgm:t>
        <a:bodyPr/>
        <a:lstStyle/>
        <a:p>
          <a:r>
            <a:rPr lang="en-US" altLang="en-US" b="1" dirty="0">
              <a:solidFill>
                <a:schemeClr val="bg2"/>
              </a:solidFill>
              <a:latin typeface="Calibri" panose="020F0502020204030204" pitchFamily="34" charset="0"/>
              <a:cs typeface="Calibri" panose="020F0502020204030204" pitchFamily="34" charset="0"/>
            </a:rPr>
            <a:t>Incompletes</a:t>
          </a:r>
          <a:endParaRPr lang="en-US" dirty="0">
            <a:solidFill>
              <a:schemeClr val="bg1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F2BF2D3D-EB5B-42E9-ADA4-7C7A291B7257}" type="parTrans" cxnId="{30C7AFB9-29E7-4E42-BF16-E63F56D5F855}">
      <dgm:prSet/>
      <dgm:spPr/>
      <dgm:t>
        <a:bodyPr/>
        <a:lstStyle/>
        <a:p>
          <a:endParaRPr lang="en-US"/>
        </a:p>
      </dgm:t>
    </dgm:pt>
    <dgm:pt modelId="{AA75585D-83F0-43F7-8E20-E811CDA19E60}" type="sibTrans" cxnId="{30C7AFB9-29E7-4E42-BF16-E63F56D5F855}">
      <dgm:prSet/>
      <dgm:spPr/>
      <dgm:t>
        <a:bodyPr/>
        <a:lstStyle/>
        <a:p>
          <a:endParaRPr lang="en-US"/>
        </a:p>
      </dgm:t>
    </dgm:pt>
    <dgm:pt modelId="{01F3622E-9392-462A-8B48-80B221ACD94C}">
      <dgm:prSet/>
      <dgm:spPr/>
      <dgm:t>
        <a:bodyPr/>
        <a:lstStyle/>
        <a:p>
          <a:r>
            <a:rPr lang="en-US" altLang="en-US" b="1" dirty="0">
              <a:solidFill>
                <a:schemeClr val="bg2"/>
              </a:solidFill>
              <a:latin typeface="Calibri" panose="020F0502020204030204" pitchFamily="34" charset="0"/>
              <a:cs typeface="Calibri" panose="020F0502020204030204" pitchFamily="34" charset="0"/>
            </a:rPr>
            <a:t>Honor Code</a:t>
          </a:r>
          <a:r>
            <a:rPr lang="en-US" altLang="en-US" dirty="0">
              <a:solidFill>
                <a:schemeClr val="bg2"/>
              </a:solidFill>
              <a:latin typeface="Calibri" panose="020F0502020204030204" pitchFamily="34" charset="0"/>
              <a:cs typeface="Calibri" panose="020F0502020204030204" pitchFamily="34" charset="0"/>
            </a:rPr>
            <a:t> </a:t>
          </a:r>
        </a:p>
      </dgm:t>
    </dgm:pt>
    <dgm:pt modelId="{F2A0ED3C-FDBE-4A82-A818-8A69203A6147}" type="parTrans" cxnId="{F4B20CD0-D041-4D2F-9872-FE894A9D88FE}">
      <dgm:prSet/>
      <dgm:spPr/>
      <dgm:t>
        <a:bodyPr/>
        <a:lstStyle/>
        <a:p>
          <a:endParaRPr lang="en-US"/>
        </a:p>
      </dgm:t>
    </dgm:pt>
    <dgm:pt modelId="{7EB888EC-4EEB-49E5-9F9B-73232555986D}" type="sibTrans" cxnId="{F4B20CD0-D041-4D2F-9872-FE894A9D88FE}">
      <dgm:prSet/>
      <dgm:spPr/>
      <dgm:t>
        <a:bodyPr/>
        <a:lstStyle/>
        <a:p>
          <a:endParaRPr lang="en-US"/>
        </a:p>
      </dgm:t>
    </dgm:pt>
    <dgm:pt modelId="{4E9CF149-67F5-4069-8A7B-AAE97E2DE289}">
      <dgm:prSet/>
      <dgm:spPr/>
      <dgm:t>
        <a:bodyPr/>
        <a:lstStyle/>
        <a:p>
          <a:r>
            <a:rPr lang="en-US" altLang="en-US" b="1" dirty="0">
              <a:solidFill>
                <a:schemeClr val="bg2"/>
              </a:solidFill>
              <a:latin typeface="Calibri" panose="020F0502020204030204" pitchFamily="34" charset="0"/>
              <a:cs typeface="Calibri" panose="020F0502020204030204" pitchFamily="34" charset="0"/>
            </a:rPr>
            <a:t>Students With Disabilities</a:t>
          </a:r>
          <a:r>
            <a:rPr lang="en-US" altLang="en-US" dirty="0">
              <a:solidFill>
                <a:schemeClr val="bg2"/>
              </a:solidFill>
              <a:latin typeface="Calibri" panose="020F0502020204030204" pitchFamily="34" charset="0"/>
              <a:cs typeface="Calibri" panose="020F0502020204030204" pitchFamily="34" charset="0"/>
            </a:rPr>
            <a:t> </a:t>
          </a:r>
        </a:p>
      </dgm:t>
    </dgm:pt>
    <dgm:pt modelId="{F4BF01DA-0F09-40D0-92D3-D6240345EA76}" type="parTrans" cxnId="{82960937-A290-481E-847A-7158501C919C}">
      <dgm:prSet/>
      <dgm:spPr/>
      <dgm:t>
        <a:bodyPr/>
        <a:lstStyle/>
        <a:p>
          <a:endParaRPr lang="en-US"/>
        </a:p>
      </dgm:t>
    </dgm:pt>
    <dgm:pt modelId="{DEAE5995-5259-4B9D-929E-64B17A255EAC}" type="sibTrans" cxnId="{82960937-A290-481E-847A-7158501C919C}">
      <dgm:prSet/>
      <dgm:spPr/>
      <dgm:t>
        <a:bodyPr/>
        <a:lstStyle/>
        <a:p>
          <a:endParaRPr lang="en-US"/>
        </a:p>
      </dgm:t>
    </dgm:pt>
    <dgm:pt modelId="{59818F48-2288-4E29-BB1F-47BF5AF8E090}">
      <dgm:prSet/>
      <dgm:spPr/>
      <dgm:t>
        <a:bodyPr/>
        <a:lstStyle/>
        <a:p>
          <a:r>
            <a:rPr lang="en-US" altLang="en-US" b="1" dirty="0">
              <a:solidFill>
                <a:schemeClr val="bg2"/>
              </a:solidFill>
              <a:latin typeface="Calibri" panose="020F0502020204030204" pitchFamily="34" charset="0"/>
              <a:cs typeface="Calibri" panose="020F0502020204030204" pitchFamily="34" charset="0"/>
            </a:rPr>
            <a:t>Academic Honesty</a:t>
          </a:r>
          <a:r>
            <a:rPr lang="en-US" altLang="en-US" dirty="0">
              <a:solidFill>
                <a:schemeClr val="bg2"/>
              </a:solidFill>
              <a:latin typeface="Calibri" panose="020F0502020204030204" pitchFamily="34" charset="0"/>
              <a:cs typeface="Calibri" panose="020F0502020204030204" pitchFamily="34" charset="0"/>
            </a:rPr>
            <a:t> </a:t>
          </a:r>
          <a:endParaRPr lang="en-US" dirty="0">
            <a:solidFill>
              <a:schemeClr val="bg1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0FE4AE91-4F7C-4A29-8E93-DEC444DB1FF3}" type="parTrans" cxnId="{326F5D5D-4A24-4FD0-832C-81B79D4C9DD7}">
      <dgm:prSet/>
      <dgm:spPr/>
      <dgm:t>
        <a:bodyPr/>
        <a:lstStyle/>
        <a:p>
          <a:endParaRPr lang="en-US"/>
        </a:p>
      </dgm:t>
    </dgm:pt>
    <dgm:pt modelId="{CE9C516A-AE1A-4171-912A-9CE00C2891B7}" type="sibTrans" cxnId="{326F5D5D-4A24-4FD0-832C-81B79D4C9DD7}">
      <dgm:prSet/>
      <dgm:spPr/>
      <dgm:t>
        <a:bodyPr/>
        <a:lstStyle/>
        <a:p>
          <a:endParaRPr lang="en-US"/>
        </a:p>
      </dgm:t>
    </dgm:pt>
    <dgm:pt modelId="{ED5DCCC5-BCA8-4491-AA37-BAF153ECA184}" type="pres">
      <dgm:prSet presAssocID="{90119837-5B71-4D44-BB01-DB0B084933C8}" presName="linear" presStyleCnt="0">
        <dgm:presLayoutVars>
          <dgm:animLvl val="lvl"/>
          <dgm:resizeHandles val="exact"/>
        </dgm:presLayoutVars>
      </dgm:prSet>
      <dgm:spPr/>
    </dgm:pt>
    <dgm:pt modelId="{32EF1EB3-C121-4FE1-ACB2-11EC304A00A5}" type="pres">
      <dgm:prSet presAssocID="{52219ADF-70B8-4EC1-ABAF-DA5C70F44AB4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DCC35F42-9D2F-4A84-869B-E57DAB3AB4AF}" type="pres">
      <dgm:prSet presAssocID="{AA75585D-83F0-43F7-8E20-E811CDA19E60}" presName="spacer" presStyleCnt="0"/>
      <dgm:spPr/>
    </dgm:pt>
    <dgm:pt modelId="{A09145C0-A510-49FB-8E56-929A52CAFF25}" type="pres">
      <dgm:prSet presAssocID="{59818F48-2288-4E29-BB1F-47BF5AF8E090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1625076E-ACFC-431C-8EE3-325FD182A8A3}" type="pres">
      <dgm:prSet presAssocID="{CE9C516A-AE1A-4171-912A-9CE00C2891B7}" presName="spacer" presStyleCnt="0"/>
      <dgm:spPr/>
    </dgm:pt>
    <dgm:pt modelId="{1FA6E9AF-9354-44FA-B771-A7C156E6A6F5}" type="pres">
      <dgm:prSet presAssocID="{01F3622E-9392-462A-8B48-80B221ACD94C}" presName="parentText" presStyleLbl="node1" presStyleIdx="2" presStyleCnt="4" custLinFactNeighborY="-21652">
        <dgm:presLayoutVars>
          <dgm:chMax val="0"/>
          <dgm:bulletEnabled val="1"/>
        </dgm:presLayoutVars>
      </dgm:prSet>
      <dgm:spPr/>
    </dgm:pt>
    <dgm:pt modelId="{71DD42E0-0A84-4976-8841-EF321A53B48E}" type="pres">
      <dgm:prSet presAssocID="{7EB888EC-4EEB-49E5-9F9B-73232555986D}" presName="spacer" presStyleCnt="0"/>
      <dgm:spPr/>
    </dgm:pt>
    <dgm:pt modelId="{CBBE2D84-EE6D-4396-99F8-D961E5186CCA}" type="pres">
      <dgm:prSet presAssocID="{4E9CF149-67F5-4069-8A7B-AAE97E2DE289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EE902E31-A008-4EFA-BAD9-566B1303C864}" type="presOf" srcId="{4E9CF149-67F5-4069-8A7B-AAE97E2DE289}" destId="{CBBE2D84-EE6D-4396-99F8-D961E5186CCA}" srcOrd="0" destOrd="0" presId="urn:microsoft.com/office/officeart/2005/8/layout/vList2"/>
    <dgm:cxn modelId="{82960937-A290-481E-847A-7158501C919C}" srcId="{90119837-5B71-4D44-BB01-DB0B084933C8}" destId="{4E9CF149-67F5-4069-8A7B-AAE97E2DE289}" srcOrd="3" destOrd="0" parTransId="{F4BF01DA-0F09-40D0-92D3-D6240345EA76}" sibTransId="{DEAE5995-5259-4B9D-929E-64B17A255EAC}"/>
    <dgm:cxn modelId="{326F5D5D-4A24-4FD0-832C-81B79D4C9DD7}" srcId="{90119837-5B71-4D44-BB01-DB0B084933C8}" destId="{59818F48-2288-4E29-BB1F-47BF5AF8E090}" srcOrd="1" destOrd="0" parTransId="{0FE4AE91-4F7C-4A29-8E93-DEC444DB1FF3}" sibTransId="{CE9C516A-AE1A-4171-912A-9CE00C2891B7}"/>
    <dgm:cxn modelId="{77FDAD42-513F-4F38-A18A-8845C26E796A}" type="presOf" srcId="{90119837-5B71-4D44-BB01-DB0B084933C8}" destId="{ED5DCCC5-BCA8-4491-AA37-BAF153ECA184}" srcOrd="0" destOrd="0" presId="urn:microsoft.com/office/officeart/2005/8/layout/vList2"/>
    <dgm:cxn modelId="{E8C0EA63-60A3-4056-8282-E45B5134068B}" type="presOf" srcId="{59818F48-2288-4E29-BB1F-47BF5AF8E090}" destId="{A09145C0-A510-49FB-8E56-929A52CAFF25}" srcOrd="0" destOrd="0" presId="urn:microsoft.com/office/officeart/2005/8/layout/vList2"/>
    <dgm:cxn modelId="{30C7AFB9-29E7-4E42-BF16-E63F56D5F855}" srcId="{90119837-5B71-4D44-BB01-DB0B084933C8}" destId="{52219ADF-70B8-4EC1-ABAF-DA5C70F44AB4}" srcOrd="0" destOrd="0" parTransId="{F2BF2D3D-EB5B-42E9-ADA4-7C7A291B7257}" sibTransId="{AA75585D-83F0-43F7-8E20-E811CDA19E60}"/>
    <dgm:cxn modelId="{06363CC7-0731-4546-ADAD-757E288CF956}" type="presOf" srcId="{01F3622E-9392-462A-8B48-80B221ACD94C}" destId="{1FA6E9AF-9354-44FA-B771-A7C156E6A6F5}" srcOrd="0" destOrd="0" presId="urn:microsoft.com/office/officeart/2005/8/layout/vList2"/>
    <dgm:cxn modelId="{F4B20CD0-D041-4D2F-9872-FE894A9D88FE}" srcId="{90119837-5B71-4D44-BB01-DB0B084933C8}" destId="{01F3622E-9392-462A-8B48-80B221ACD94C}" srcOrd="2" destOrd="0" parTransId="{F2A0ED3C-FDBE-4A82-A818-8A69203A6147}" sibTransId="{7EB888EC-4EEB-49E5-9F9B-73232555986D}"/>
    <dgm:cxn modelId="{96DB92FF-E01E-4FE7-8939-6535143A4BCB}" type="presOf" srcId="{52219ADF-70B8-4EC1-ABAF-DA5C70F44AB4}" destId="{32EF1EB3-C121-4FE1-ACB2-11EC304A00A5}" srcOrd="0" destOrd="0" presId="urn:microsoft.com/office/officeart/2005/8/layout/vList2"/>
    <dgm:cxn modelId="{4DBC1659-5E0A-42A3-9EA2-E3725F5A4B26}" type="presParOf" srcId="{ED5DCCC5-BCA8-4491-AA37-BAF153ECA184}" destId="{32EF1EB3-C121-4FE1-ACB2-11EC304A00A5}" srcOrd="0" destOrd="0" presId="urn:microsoft.com/office/officeart/2005/8/layout/vList2"/>
    <dgm:cxn modelId="{7778E20C-06BF-40FA-ACF8-BACA003F2D5D}" type="presParOf" srcId="{ED5DCCC5-BCA8-4491-AA37-BAF153ECA184}" destId="{DCC35F42-9D2F-4A84-869B-E57DAB3AB4AF}" srcOrd="1" destOrd="0" presId="urn:microsoft.com/office/officeart/2005/8/layout/vList2"/>
    <dgm:cxn modelId="{2471CE40-7991-4A0C-B2D5-CC8F4E5D17A0}" type="presParOf" srcId="{ED5DCCC5-BCA8-4491-AA37-BAF153ECA184}" destId="{A09145C0-A510-49FB-8E56-929A52CAFF25}" srcOrd="2" destOrd="0" presId="urn:microsoft.com/office/officeart/2005/8/layout/vList2"/>
    <dgm:cxn modelId="{D64DB5DC-352E-453A-A539-8384EBBCDD61}" type="presParOf" srcId="{ED5DCCC5-BCA8-4491-AA37-BAF153ECA184}" destId="{1625076E-ACFC-431C-8EE3-325FD182A8A3}" srcOrd="3" destOrd="0" presId="urn:microsoft.com/office/officeart/2005/8/layout/vList2"/>
    <dgm:cxn modelId="{FD79D523-B9AD-4C29-B279-3E67AC77EA66}" type="presParOf" srcId="{ED5DCCC5-BCA8-4491-AA37-BAF153ECA184}" destId="{1FA6E9AF-9354-44FA-B771-A7C156E6A6F5}" srcOrd="4" destOrd="0" presId="urn:microsoft.com/office/officeart/2005/8/layout/vList2"/>
    <dgm:cxn modelId="{439FBED2-8BBE-4447-B83C-46AE51EEEA21}" type="presParOf" srcId="{ED5DCCC5-BCA8-4491-AA37-BAF153ECA184}" destId="{71DD42E0-0A84-4976-8841-EF321A53B48E}" srcOrd="5" destOrd="0" presId="urn:microsoft.com/office/officeart/2005/8/layout/vList2"/>
    <dgm:cxn modelId="{C7FF6199-2A2C-4F14-B875-EAEC244B6EA5}" type="presParOf" srcId="{ED5DCCC5-BCA8-4491-AA37-BAF153ECA184}" destId="{CBBE2D84-EE6D-4396-99F8-D961E5186CCA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06BF2A8-E0A3-4644-96E8-36439E0B6D22}" type="doc">
      <dgm:prSet loTypeId="urn:microsoft.com/office/officeart/2005/8/layout/process3" loCatId="process" qsTypeId="urn:microsoft.com/office/officeart/2005/8/quickstyle/3d5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70AE963-3F13-4AD8-99E6-CF407068ED06}" type="pres">
      <dgm:prSet presAssocID="{206BF2A8-E0A3-4644-96E8-36439E0B6D22}" presName="linearFlow" presStyleCnt="0">
        <dgm:presLayoutVars>
          <dgm:dir/>
          <dgm:animLvl val="lvl"/>
          <dgm:resizeHandles val="exact"/>
        </dgm:presLayoutVars>
      </dgm:prSet>
      <dgm:spPr/>
    </dgm:pt>
  </dgm:ptLst>
  <dgm:cxnLst>
    <dgm:cxn modelId="{88390606-AE31-4DF3-9DAE-57BB4CE689A6}" type="presOf" srcId="{206BF2A8-E0A3-4644-96E8-36439E0B6D22}" destId="{670AE963-3F13-4AD8-99E6-CF407068ED06}" srcOrd="0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0.xml><?xml version="1.0" encoding="utf-8"?>
<dgm:dataModel xmlns:dgm="http://schemas.openxmlformats.org/drawingml/2006/diagram" xmlns:a="http://schemas.openxmlformats.org/drawingml/2006/main">
  <dgm:ptLst>
    <dgm:pt modelId="{90119837-5B71-4D44-BB01-DB0B084933C8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2219ADF-70B8-4EC1-ABAF-DA5C70F44AB4}">
      <dgm:prSet/>
      <dgm:spPr/>
      <dgm:t>
        <a:bodyPr/>
        <a:lstStyle/>
        <a:p>
          <a:pPr algn="ctr"/>
          <a:r>
            <a:rPr lang="en-US" dirty="0">
              <a:solidFill>
                <a:schemeClr val="bg1"/>
              </a:solidFill>
            </a:rPr>
            <a:t>Check Blackboard – Requirements | Due dates | Start File</a:t>
          </a:r>
        </a:p>
      </dgm:t>
    </dgm:pt>
    <dgm:pt modelId="{F2BF2D3D-EB5B-42E9-ADA4-7C7A291B7257}" type="parTrans" cxnId="{30C7AFB9-29E7-4E42-BF16-E63F56D5F855}">
      <dgm:prSet/>
      <dgm:spPr/>
      <dgm:t>
        <a:bodyPr/>
        <a:lstStyle/>
        <a:p>
          <a:endParaRPr lang="en-US"/>
        </a:p>
      </dgm:t>
    </dgm:pt>
    <dgm:pt modelId="{AA75585D-83F0-43F7-8E20-E811CDA19E60}" type="sibTrans" cxnId="{30C7AFB9-29E7-4E42-BF16-E63F56D5F855}">
      <dgm:prSet/>
      <dgm:spPr/>
      <dgm:t>
        <a:bodyPr/>
        <a:lstStyle/>
        <a:p>
          <a:endParaRPr lang="en-US"/>
        </a:p>
      </dgm:t>
    </dgm:pt>
    <dgm:pt modelId="{89F3C3DA-4D18-41F9-A74A-C4B816F1972C}">
      <dgm:prSet/>
      <dgm:spPr/>
      <dgm:t>
        <a:bodyPr/>
        <a:lstStyle/>
        <a:p>
          <a:pPr algn="ctr"/>
          <a:r>
            <a:rPr lang="en-US" b="0" dirty="0">
              <a:solidFill>
                <a:schemeClr val="bg1"/>
              </a:solidFill>
            </a:rPr>
            <a:t>Review Documentation and Style Requirements</a:t>
          </a:r>
        </a:p>
      </dgm:t>
    </dgm:pt>
    <dgm:pt modelId="{E0C6DCD5-A0DF-4552-A3B7-7D679E6D7347}" type="parTrans" cxnId="{8C06039C-490D-4B87-B4A9-82ED3B65C2C8}">
      <dgm:prSet/>
      <dgm:spPr/>
      <dgm:t>
        <a:bodyPr/>
        <a:lstStyle/>
        <a:p>
          <a:endParaRPr lang="en-US"/>
        </a:p>
      </dgm:t>
    </dgm:pt>
    <dgm:pt modelId="{46562E35-4853-45A2-A2CE-6F470B1DF10B}" type="sibTrans" cxnId="{8C06039C-490D-4B87-B4A9-82ED3B65C2C8}">
      <dgm:prSet/>
      <dgm:spPr/>
      <dgm:t>
        <a:bodyPr/>
        <a:lstStyle/>
        <a:p>
          <a:endParaRPr lang="en-US"/>
        </a:p>
      </dgm:t>
    </dgm:pt>
    <dgm:pt modelId="{ED5DCCC5-BCA8-4491-AA37-BAF153ECA184}" type="pres">
      <dgm:prSet presAssocID="{90119837-5B71-4D44-BB01-DB0B084933C8}" presName="linear" presStyleCnt="0">
        <dgm:presLayoutVars>
          <dgm:animLvl val="lvl"/>
          <dgm:resizeHandles val="exact"/>
        </dgm:presLayoutVars>
      </dgm:prSet>
      <dgm:spPr/>
    </dgm:pt>
    <dgm:pt modelId="{32EF1EB3-C121-4FE1-ACB2-11EC304A00A5}" type="pres">
      <dgm:prSet presAssocID="{52219ADF-70B8-4EC1-ABAF-DA5C70F44AB4}" presName="parentText" presStyleLbl="node1" presStyleIdx="0" presStyleCnt="2" custLinFactNeighborX="0" custLinFactNeighborY="39446">
        <dgm:presLayoutVars>
          <dgm:chMax val="0"/>
          <dgm:bulletEnabled val="1"/>
        </dgm:presLayoutVars>
      </dgm:prSet>
      <dgm:spPr/>
    </dgm:pt>
    <dgm:pt modelId="{0BBF1443-FFA4-4B6F-8601-B724CB5F72E3}" type="pres">
      <dgm:prSet presAssocID="{AA75585D-83F0-43F7-8E20-E811CDA19E60}" presName="spacer" presStyleCnt="0"/>
      <dgm:spPr/>
    </dgm:pt>
    <dgm:pt modelId="{89AB1C13-0E51-4AED-AF87-8B393AF9959A}" type="pres">
      <dgm:prSet presAssocID="{89F3C3DA-4D18-41F9-A74A-C4B816F1972C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CD3BD540-A563-4263-8042-B66469E2A169}" type="presOf" srcId="{52219ADF-70B8-4EC1-ABAF-DA5C70F44AB4}" destId="{32EF1EB3-C121-4FE1-ACB2-11EC304A00A5}" srcOrd="0" destOrd="0" presId="urn:microsoft.com/office/officeart/2005/8/layout/vList2"/>
    <dgm:cxn modelId="{F3139C61-D42E-4B78-AA36-1B57A4DD42D6}" type="presOf" srcId="{89F3C3DA-4D18-41F9-A74A-C4B816F1972C}" destId="{89AB1C13-0E51-4AED-AF87-8B393AF9959A}" srcOrd="0" destOrd="0" presId="urn:microsoft.com/office/officeart/2005/8/layout/vList2"/>
    <dgm:cxn modelId="{8C06039C-490D-4B87-B4A9-82ED3B65C2C8}" srcId="{90119837-5B71-4D44-BB01-DB0B084933C8}" destId="{89F3C3DA-4D18-41F9-A74A-C4B816F1972C}" srcOrd="1" destOrd="0" parTransId="{E0C6DCD5-A0DF-4552-A3B7-7D679E6D7347}" sibTransId="{46562E35-4853-45A2-A2CE-6F470B1DF10B}"/>
    <dgm:cxn modelId="{30C7AFB9-29E7-4E42-BF16-E63F56D5F855}" srcId="{90119837-5B71-4D44-BB01-DB0B084933C8}" destId="{52219ADF-70B8-4EC1-ABAF-DA5C70F44AB4}" srcOrd="0" destOrd="0" parTransId="{F2BF2D3D-EB5B-42E9-ADA4-7C7A291B7257}" sibTransId="{AA75585D-83F0-43F7-8E20-E811CDA19E60}"/>
    <dgm:cxn modelId="{E5F480F0-272A-4D31-86D0-548AC4440109}" type="presOf" srcId="{90119837-5B71-4D44-BB01-DB0B084933C8}" destId="{ED5DCCC5-BCA8-4491-AA37-BAF153ECA184}" srcOrd="0" destOrd="0" presId="urn:microsoft.com/office/officeart/2005/8/layout/vList2"/>
    <dgm:cxn modelId="{A8731E55-73B9-4202-9237-22C7800E4BC4}" type="presParOf" srcId="{ED5DCCC5-BCA8-4491-AA37-BAF153ECA184}" destId="{32EF1EB3-C121-4FE1-ACB2-11EC304A00A5}" srcOrd="0" destOrd="0" presId="urn:microsoft.com/office/officeart/2005/8/layout/vList2"/>
    <dgm:cxn modelId="{04507669-D538-4DF2-8D50-B452EB35608B}" type="presParOf" srcId="{ED5DCCC5-BCA8-4491-AA37-BAF153ECA184}" destId="{0BBF1443-FFA4-4B6F-8601-B724CB5F72E3}" srcOrd="1" destOrd="0" presId="urn:microsoft.com/office/officeart/2005/8/layout/vList2"/>
    <dgm:cxn modelId="{7D754DF8-D1F6-4C95-B39D-F62CA9A7140D}" type="presParOf" srcId="{ED5DCCC5-BCA8-4491-AA37-BAF153ECA184}" destId="{89AB1C13-0E51-4AED-AF87-8B393AF9959A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06BF2A8-E0A3-4644-96E8-36439E0B6D22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5EF1801-F4C3-4468-A701-024D2672A846}">
      <dgm:prSet phldrT="[Text]" custT="1"/>
      <dgm:spPr/>
      <dgm:t>
        <a:bodyPr/>
        <a:lstStyle/>
        <a:p>
          <a:r>
            <a:rPr lang="en-US" sz="1600" b="0" dirty="0">
              <a:latin typeface="Arial" panose="020B0604020202020204" pitchFamily="34" charset="0"/>
              <a:cs typeface="Arial" panose="020B0604020202020204" pitchFamily="34" charset="0"/>
            </a:rPr>
            <a:t>Organize Your Tasks</a:t>
          </a:r>
        </a:p>
      </dgm:t>
    </dgm:pt>
    <dgm:pt modelId="{2EA9194D-CE13-43ED-8C96-A7E3FCFF3061}" type="parTrans" cxnId="{54619E1F-D903-42A2-8183-4BA90204EC34}">
      <dgm:prSet/>
      <dgm:spPr/>
      <dgm:t>
        <a:bodyPr/>
        <a:lstStyle/>
        <a:p>
          <a:endParaRPr lang="en-US"/>
        </a:p>
      </dgm:t>
    </dgm:pt>
    <dgm:pt modelId="{BA43A6BF-2CFF-4A79-ACF8-9CAF69F41C30}" type="sibTrans" cxnId="{54619E1F-D903-42A2-8183-4BA90204EC34}">
      <dgm:prSet/>
      <dgm:spPr/>
      <dgm:t>
        <a:bodyPr/>
        <a:lstStyle/>
        <a:p>
          <a:endParaRPr lang="en-US"/>
        </a:p>
      </dgm:t>
    </dgm:pt>
    <dgm:pt modelId="{0600715E-B4EC-4DBA-9AAE-E49DFA7D65DE}">
      <dgm:prSet phldrT="[Text]" custT="1"/>
      <dgm:spPr/>
      <dgm:t>
        <a:bodyPr/>
        <a:lstStyle/>
        <a:p>
          <a:pPr algn="ctr"/>
          <a:r>
            <a:rPr lang="en-US" sz="1600" dirty="0">
              <a:latin typeface="Arial" panose="020B0604020202020204" pitchFamily="34" charset="0"/>
              <a:cs typeface="Arial" panose="020B0604020202020204" pitchFamily="34" charset="0"/>
            </a:rPr>
            <a:t>@Tasks</a:t>
          </a:r>
        </a:p>
      </dgm:t>
    </dgm:pt>
    <dgm:pt modelId="{994B0B65-07B9-4FCA-81F7-17EE137C14E2}" type="parTrans" cxnId="{EBA52533-CA14-4768-81DB-83FF8B2E6D43}">
      <dgm:prSet/>
      <dgm:spPr/>
      <dgm:t>
        <a:bodyPr/>
        <a:lstStyle/>
        <a:p>
          <a:endParaRPr lang="en-US"/>
        </a:p>
      </dgm:t>
    </dgm:pt>
    <dgm:pt modelId="{3EBC9513-4C38-4034-818D-03BAA2796022}" type="sibTrans" cxnId="{EBA52533-CA14-4768-81DB-83FF8B2E6D43}">
      <dgm:prSet/>
      <dgm:spPr/>
      <dgm:t>
        <a:bodyPr/>
        <a:lstStyle/>
        <a:p>
          <a:endParaRPr lang="en-US"/>
        </a:p>
      </dgm:t>
    </dgm:pt>
    <dgm:pt modelId="{BBC3F334-055F-4F62-AF02-6C6DB9C5271B}">
      <dgm:prSet phldrT="[Text]" custT="1"/>
      <dgm:spPr/>
      <dgm:t>
        <a:bodyPr/>
        <a:lstStyle/>
        <a:p>
          <a:pPr algn="l"/>
          <a:endParaRPr lang="en-US" sz="160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4CA0378F-7137-47FC-9EA5-7789662165D1}" type="parTrans" cxnId="{816DDFD4-E6B5-47E4-BD16-400E2AAA62C0}">
      <dgm:prSet/>
      <dgm:spPr/>
      <dgm:t>
        <a:bodyPr/>
        <a:lstStyle/>
        <a:p>
          <a:endParaRPr lang="en-US"/>
        </a:p>
      </dgm:t>
    </dgm:pt>
    <dgm:pt modelId="{88B6E906-4C7F-4D9B-8031-41FC5F2B9921}" type="sibTrans" cxnId="{816DDFD4-E6B5-47E4-BD16-400E2AAA62C0}">
      <dgm:prSet/>
      <dgm:spPr/>
      <dgm:t>
        <a:bodyPr/>
        <a:lstStyle/>
        <a:p>
          <a:endParaRPr lang="en-US"/>
        </a:p>
      </dgm:t>
    </dgm:pt>
    <dgm:pt modelId="{E33E15C1-4AC6-45EE-85A7-2EA1F46505F0}">
      <dgm:prSet phldrT="[Text]" custT="1"/>
      <dgm:spPr/>
      <dgm:t>
        <a:bodyPr/>
        <a:lstStyle/>
        <a:p>
          <a:pPr algn="ctr"/>
          <a:r>
            <a:rPr lang="en-US" sz="1600" dirty="0">
              <a:latin typeface="Arial" panose="020B0604020202020204" pitchFamily="34" charset="0"/>
              <a:cs typeface="Arial" panose="020B0604020202020204" pitchFamily="34" charset="0"/>
            </a:rPr>
            <a:t>@Home</a:t>
          </a:r>
        </a:p>
      </dgm:t>
    </dgm:pt>
    <dgm:pt modelId="{53A436DB-B361-45ED-A0AC-2B588F9E968A}" type="sibTrans" cxnId="{8BC31B05-1796-4B3E-915C-389ACBB308BC}">
      <dgm:prSet/>
      <dgm:spPr/>
      <dgm:t>
        <a:bodyPr/>
        <a:lstStyle/>
        <a:p>
          <a:endParaRPr lang="en-US"/>
        </a:p>
      </dgm:t>
    </dgm:pt>
    <dgm:pt modelId="{CC14C0A5-0777-4802-B4AD-358E1D4B6E46}" type="parTrans" cxnId="{8BC31B05-1796-4B3E-915C-389ACBB308BC}">
      <dgm:prSet/>
      <dgm:spPr/>
      <dgm:t>
        <a:bodyPr/>
        <a:lstStyle/>
        <a:p>
          <a:endParaRPr lang="en-US"/>
        </a:p>
      </dgm:t>
    </dgm:pt>
    <dgm:pt modelId="{FD3D8F36-0B01-4005-B40C-C3B3BF175700}">
      <dgm:prSet phldrT="[Text]" custT="1"/>
      <dgm:spPr/>
      <dgm:t>
        <a:bodyPr/>
        <a:lstStyle/>
        <a:p>
          <a:pPr algn="l"/>
          <a:r>
            <a:rPr lang="en-US" sz="1600" dirty="0">
              <a:latin typeface="Arial" panose="020B0604020202020204" pitchFamily="34" charset="0"/>
              <a:cs typeface="Arial" panose="020B0604020202020204" pitchFamily="34" charset="0"/>
            </a:rPr>
            <a:t>Check BB information</a:t>
          </a:r>
        </a:p>
      </dgm:t>
    </dgm:pt>
    <dgm:pt modelId="{C97E1062-774E-40CA-A15E-942FDC9CFE57}" type="sibTrans" cxnId="{276E3D14-A7F1-41ED-9DF2-C86C8D5D3B5E}">
      <dgm:prSet/>
      <dgm:spPr/>
      <dgm:t>
        <a:bodyPr/>
        <a:lstStyle/>
        <a:p>
          <a:endParaRPr lang="en-US"/>
        </a:p>
      </dgm:t>
    </dgm:pt>
    <dgm:pt modelId="{D87CC86F-C4F8-46CC-A107-012274DC490F}" type="parTrans" cxnId="{276E3D14-A7F1-41ED-9DF2-C86C8D5D3B5E}">
      <dgm:prSet/>
      <dgm:spPr/>
      <dgm:t>
        <a:bodyPr/>
        <a:lstStyle/>
        <a:p>
          <a:endParaRPr lang="en-US"/>
        </a:p>
      </dgm:t>
    </dgm:pt>
    <dgm:pt modelId="{805299D0-A771-45A8-A2B2-5C6C58647407}">
      <dgm:prSet phldrT="[Text]" custT="1"/>
      <dgm:spPr/>
      <dgm:t>
        <a:bodyPr/>
        <a:lstStyle/>
        <a:p>
          <a:pPr algn="l"/>
          <a:r>
            <a:rPr lang="en-US" sz="1600" dirty="0">
              <a:latin typeface="Arial" panose="020B0604020202020204" pitchFamily="34" charset="0"/>
              <a:cs typeface="Arial" panose="020B0604020202020204" pitchFamily="34" charset="0"/>
            </a:rPr>
            <a:t>Review Text chapters</a:t>
          </a:r>
        </a:p>
      </dgm:t>
    </dgm:pt>
    <dgm:pt modelId="{0C426B0A-16AC-4AB8-9CF4-EB6A23EECF5F}" type="sibTrans" cxnId="{ED27D5E9-ACA0-4E71-9C93-9CEE01366511}">
      <dgm:prSet/>
      <dgm:spPr/>
      <dgm:t>
        <a:bodyPr/>
        <a:lstStyle/>
        <a:p>
          <a:endParaRPr lang="en-US"/>
        </a:p>
      </dgm:t>
    </dgm:pt>
    <dgm:pt modelId="{2739927A-9517-4A2D-A109-B2D2B0EC3532}" type="parTrans" cxnId="{ED27D5E9-ACA0-4E71-9C93-9CEE01366511}">
      <dgm:prSet/>
      <dgm:spPr/>
      <dgm:t>
        <a:bodyPr/>
        <a:lstStyle/>
        <a:p>
          <a:endParaRPr lang="en-US"/>
        </a:p>
      </dgm:t>
    </dgm:pt>
    <dgm:pt modelId="{7EC9C242-338F-4D03-A0F3-1A633E7B07DF}">
      <dgm:prSet phldrT="[Text]" custT="1"/>
      <dgm:spPr/>
      <dgm:t>
        <a:bodyPr/>
        <a:lstStyle/>
        <a:p>
          <a:pPr algn="l"/>
          <a:r>
            <a:rPr lang="en-US" sz="1600" dirty="0">
              <a:latin typeface="Arial" panose="020B0604020202020204" pitchFamily="34" charset="0"/>
              <a:cs typeface="Arial" panose="020B0604020202020204" pitchFamily="34" charset="0"/>
            </a:rPr>
            <a:t>Complete projects</a:t>
          </a:r>
        </a:p>
      </dgm:t>
    </dgm:pt>
    <dgm:pt modelId="{5753B5F1-D151-448C-954C-3CFB543A2FE6}" type="parTrans" cxnId="{1029DA26-046F-4C12-A6F5-6319CEBEACFB}">
      <dgm:prSet/>
      <dgm:spPr/>
      <dgm:t>
        <a:bodyPr/>
        <a:lstStyle/>
        <a:p>
          <a:endParaRPr lang="en-US"/>
        </a:p>
      </dgm:t>
    </dgm:pt>
    <dgm:pt modelId="{168071B1-EFDA-492E-8E19-D71602067666}" type="sibTrans" cxnId="{1029DA26-046F-4C12-A6F5-6319CEBEACFB}">
      <dgm:prSet/>
      <dgm:spPr/>
      <dgm:t>
        <a:bodyPr/>
        <a:lstStyle/>
        <a:p>
          <a:endParaRPr lang="en-US"/>
        </a:p>
      </dgm:t>
    </dgm:pt>
    <dgm:pt modelId="{F4562047-7047-4445-AD28-E8732EBFBD74}">
      <dgm:prSet phldrT="[Text]" custT="1"/>
      <dgm:spPr/>
      <dgm:t>
        <a:bodyPr/>
        <a:lstStyle/>
        <a:p>
          <a:pPr algn="l"/>
          <a:r>
            <a:rPr lang="en-US" sz="1600" dirty="0">
              <a:latin typeface="Arial" panose="020B0604020202020204" pitchFamily="34" charset="0"/>
              <a:cs typeface="Arial" panose="020B0604020202020204" pitchFamily="34" charset="0"/>
            </a:rPr>
            <a:t>Check DUE dates</a:t>
          </a:r>
        </a:p>
      </dgm:t>
    </dgm:pt>
    <dgm:pt modelId="{1F0C6D32-4540-45A3-961F-1D98897F1BD8}" type="parTrans" cxnId="{1567BB9D-5AA4-4804-B4EC-9EC33330D377}">
      <dgm:prSet/>
      <dgm:spPr/>
      <dgm:t>
        <a:bodyPr/>
        <a:lstStyle/>
        <a:p>
          <a:endParaRPr lang="en-US"/>
        </a:p>
      </dgm:t>
    </dgm:pt>
    <dgm:pt modelId="{738B273D-0055-4F3E-AEF8-C4EAB7A7F976}" type="sibTrans" cxnId="{1567BB9D-5AA4-4804-B4EC-9EC33330D377}">
      <dgm:prSet/>
      <dgm:spPr/>
      <dgm:t>
        <a:bodyPr/>
        <a:lstStyle/>
        <a:p>
          <a:endParaRPr lang="en-US"/>
        </a:p>
      </dgm:t>
    </dgm:pt>
    <dgm:pt modelId="{68D4BB1A-3755-4F91-823B-F3ABCCA9185E}">
      <dgm:prSet phldrT="[Text]" custT="1"/>
      <dgm:spPr/>
      <dgm:t>
        <a:bodyPr/>
        <a:lstStyle/>
        <a:p>
          <a:pPr algn="l"/>
          <a:r>
            <a:rPr lang="en-US" sz="1600" dirty="0">
              <a:latin typeface="Arial" panose="020B0604020202020204" pitchFamily="34" charset="0"/>
              <a:cs typeface="Arial" panose="020B0604020202020204" pitchFamily="34" charset="0"/>
            </a:rPr>
            <a:t>Take exams</a:t>
          </a:r>
        </a:p>
      </dgm:t>
    </dgm:pt>
    <dgm:pt modelId="{64A888F7-257E-4E41-8F11-A3EF20EC154C}" type="parTrans" cxnId="{77137CA4-6669-4B14-AC6D-D680513DFA3B}">
      <dgm:prSet/>
      <dgm:spPr/>
      <dgm:t>
        <a:bodyPr/>
        <a:lstStyle/>
        <a:p>
          <a:endParaRPr lang="en-US"/>
        </a:p>
      </dgm:t>
    </dgm:pt>
    <dgm:pt modelId="{2F610C71-0875-494E-BE5C-E2D9D1A10D30}" type="sibTrans" cxnId="{77137CA4-6669-4B14-AC6D-D680513DFA3B}">
      <dgm:prSet/>
      <dgm:spPr/>
      <dgm:t>
        <a:bodyPr/>
        <a:lstStyle/>
        <a:p>
          <a:endParaRPr lang="en-US"/>
        </a:p>
      </dgm:t>
    </dgm:pt>
    <dgm:pt modelId="{2C8DA4FD-286A-47AC-B26F-25FBE6F8CC1E}">
      <dgm:prSet phldrT="[Text]" custT="1"/>
      <dgm:spPr/>
      <dgm:t>
        <a:bodyPr/>
        <a:lstStyle/>
        <a:p>
          <a:endParaRPr lang="en-US" sz="1600" b="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97E316E-B1A5-49EB-B1EA-4A43E0C3FD69}" type="parTrans" cxnId="{6849BE67-7ABA-4E90-B19F-C3FA0E6431FB}">
      <dgm:prSet/>
      <dgm:spPr/>
      <dgm:t>
        <a:bodyPr/>
        <a:lstStyle/>
        <a:p>
          <a:endParaRPr lang="en-US"/>
        </a:p>
      </dgm:t>
    </dgm:pt>
    <dgm:pt modelId="{5A5E2B1E-A406-4876-84FF-24AC48742CED}" type="sibTrans" cxnId="{6849BE67-7ABA-4E90-B19F-C3FA0E6431FB}">
      <dgm:prSet/>
      <dgm:spPr/>
      <dgm:t>
        <a:bodyPr/>
        <a:lstStyle/>
        <a:p>
          <a:endParaRPr lang="en-US"/>
        </a:p>
      </dgm:t>
    </dgm:pt>
    <dgm:pt modelId="{53FE5317-5C48-4B8C-A60E-90D36EE841F3}">
      <dgm:prSet phldrT="[Text]" custT="1"/>
      <dgm:spPr/>
      <dgm:t>
        <a:bodyPr/>
        <a:lstStyle/>
        <a:p>
          <a:r>
            <a:rPr lang="en-US" sz="1600" b="0" i="0" dirty="0">
              <a:latin typeface="Arial" panose="020B0604020202020204" pitchFamily="34" charset="0"/>
              <a:cs typeface="Arial" panose="020B0604020202020204" pitchFamily="34" charset="0"/>
            </a:rPr>
            <a:t>Set Realistic Goals</a:t>
          </a:r>
          <a:endParaRPr lang="en-US" sz="1600" b="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FF12BBA1-4383-4549-85A9-10A5166DB2F7}" type="parTrans" cxnId="{C32D4EF2-F033-4D6B-AE35-51348AFBAF6C}">
      <dgm:prSet/>
      <dgm:spPr/>
      <dgm:t>
        <a:bodyPr/>
        <a:lstStyle/>
        <a:p>
          <a:endParaRPr lang="en-US"/>
        </a:p>
      </dgm:t>
    </dgm:pt>
    <dgm:pt modelId="{BB27DC8A-9D45-49B4-9913-5FB738B8CB47}" type="sibTrans" cxnId="{C32D4EF2-F033-4D6B-AE35-51348AFBAF6C}">
      <dgm:prSet/>
      <dgm:spPr/>
      <dgm:t>
        <a:bodyPr/>
        <a:lstStyle/>
        <a:p>
          <a:endParaRPr lang="en-US"/>
        </a:p>
      </dgm:t>
    </dgm:pt>
    <dgm:pt modelId="{74AC8E0D-6A2B-4827-B087-C864DD225A14}">
      <dgm:prSet phldrT="[Text]" custT="1"/>
      <dgm:spPr/>
      <dgm:t>
        <a:bodyPr/>
        <a:lstStyle/>
        <a:p>
          <a:r>
            <a:rPr lang="en-US" sz="1600" b="0" i="0" dirty="0">
              <a:latin typeface="Arial" panose="020B0604020202020204" pitchFamily="34" charset="0"/>
              <a:cs typeface="Arial" panose="020B0604020202020204" pitchFamily="34" charset="0"/>
            </a:rPr>
            <a:t>Manage Your Time Effectively</a:t>
          </a:r>
          <a:endParaRPr lang="en-US" sz="1600" b="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A04D4257-033E-4BCB-9AF6-465575C4C961}" type="parTrans" cxnId="{C9816ECE-7509-4978-AFBD-39571B4AE10D}">
      <dgm:prSet/>
      <dgm:spPr/>
      <dgm:t>
        <a:bodyPr/>
        <a:lstStyle/>
        <a:p>
          <a:endParaRPr lang="en-US"/>
        </a:p>
      </dgm:t>
    </dgm:pt>
    <dgm:pt modelId="{42731072-8935-44C1-BDEB-A43508F50DE8}" type="sibTrans" cxnId="{C9816ECE-7509-4978-AFBD-39571B4AE10D}">
      <dgm:prSet/>
      <dgm:spPr/>
      <dgm:t>
        <a:bodyPr/>
        <a:lstStyle/>
        <a:p>
          <a:endParaRPr lang="en-US"/>
        </a:p>
      </dgm:t>
    </dgm:pt>
    <dgm:pt modelId="{A130C745-207B-400F-9384-261026031808}">
      <dgm:prSet phldrT="[Text]" custT="1"/>
      <dgm:spPr/>
      <dgm:t>
        <a:bodyPr/>
        <a:lstStyle/>
        <a:p>
          <a:r>
            <a:rPr lang="en-US" sz="1600" b="0" i="0" dirty="0">
              <a:latin typeface="Arial" panose="020B0604020202020204" pitchFamily="34" charset="0"/>
              <a:cs typeface="Arial" panose="020B0604020202020204" pitchFamily="34" charset="0"/>
            </a:rPr>
            <a:t>Break Tasks Into Smaller Steps</a:t>
          </a:r>
          <a:endParaRPr lang="en-US" sz="1600" b="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0E7707CE-93C7-4A35-A435-5B28560610F6}" type="parTrans" cxnId="{2F75F603-D87C-4FA8-9089-97F82DCB36F2}">
      <dgm:prSet/>
      <dgm:spPr/>
      <dgm:t>
        <a:bodyPr/>
        <a:lstStyle/>
        <a:p>
          <a:endParaRPr lang="en-US"/>
        </a:p>
      </dgm:t>
    </dgm:pt>
    <dgm:pt modelId="{A11355B8-4243-4672-84CE-8B8619A16BD7}" type="sibTrans" cxnId="{2F75F603-D87C-4FA8-9089-97F82DCB36F2}">
      <dgm:prSet/>
      <dgm:spPr/>
      <dgm:t>
        <a:bodyPr/>
        <a:lstStyle/>
        <a:p>
          <a:endParaRPr lang="en-US"/>
        </a:p>
      </dgm:t>
    </dgm:pt>
    <dgm:pt modelId="{C5CD3863-59A4-4062-B2EE-7DCF4F9B951D}">
      <dgm:prSet phldrT="[Text]" custT="1"/>
      <dgm:spPr/>
      <dgm:t>
        <a:bodyPr/>
        <a:lstStyle/>
        <a:p>
          <a:r>
            <a:rPr lang="en-US" sz="1600" b="0" i="0" dirty="0">
              <a:latin typeface="Arial" panose="020B0604020202020204" pitchFamily="34" charset="0"/>
              <a:cs typeface="Arial" panose="020B0604020202020204" pitchFamily="34" charset="0"/>
            </a:rPr>
            <a:t>Start Early</a:t>
          </a:r>
          <a:endParaRPr lang="en-US" sz="1600" b="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00A63393-385D-43EF-A94A-56F5A14E08F0}" type="parTrans" cxnId="{E163D82E-4382-4213-B6EE-76A5086ED93F}">
      <dgm:prSet/>
      <dgm:spPr/>
      <dgm:t>
        <a:bodyPr/>
        <a:lstStyle/>
        <a:p>
          <a:endParaRPr lang="en-US"/>
        </a:p>
      </dgm:t>
    </dgm:pt>
    <dgm:pt modelId="{65D01D87-6B97-4B2F-9A38-86BC745E7929}" type="sibTrans" cxnId="{E163D82E-4382-4213-B6EE-76A5086ED93F}">
      <dgm:prSet/>
      <dgm:spPr/>
      <dgm:t>
        <a:bodyPr/>
        <a:lstStyle/>
        <a:p>
          <a:endParaRPr lang="en-US"/>
        </a:p>
      </dgm:t>
    </dgm:pt>
    <dgm:pt modelId="{DAFC2225-F249-4B51-80F7-337EFA1235DF}">
      <dgm:prSet phldrT="[Text]" custT="1"/>
      <dgm:spPr/>
      <dgm:t>
        <a:bodyPr/>
        <a:lstStyle/>
        <a:p>
          <a:r>
            <a:rPr lang="en-US" sz="1600" b="0" i="0" dirty="0">
              <a:latin typeface="Arial" panose="020B0604020202020204" pitchFamily="34" charset="0"/>
              <a:cs typeface="Arial" panose="020B0604020202020204" pitchFamily="34" charset="0"/>
            </a:rPr>
            <a:t>Seek Clarification</a:t>
          </a:r>
          <a:endParaRPr lang="en-US" sz="1600" b="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857031E7-E424-47E4-858F-47F1D3349C39}" type="parTrans" cxnId="{75CE35DB-3408-4175-AEB9-B7FFEAF693AA}">
      <dgm:prSet/>
      <dgm:spPr/>
      <dgm:t>
        <a:bodyPr/>
        <a:lstStyle/>
        <a:p>
          <a:endParaRPr lang="en-US"/>
        </a:p>
      </dgm:t>
    </dgm:pt>
    <dgm:pt modelId="{857BE0E2-129D-45F5-B77C-9E4184895553}" type="sibTrans" cxnId="{75CE35DB-3408-4175-AEB9-B7FFEAF693AA}">
      <dgm:prSet/>
      <dgm:spPr/>
      <dgm:t>
        <a:bodyPr/>
        <a:lstStyle/>
        <a:p>
          <a:endParaRPr lang="en-US"/>
        </a:p>
      </dgm:t>
    </dgm:pt>
    <dgm:pt modelId="{6A45E05F-6DCB-4110-AED7-2333A53CF685}">
      <dgm:prSet phldrT="[Text]" custT="1"/>
      <dgm:spPr/>
      <dgm:t>
        <a:bodyPr/>
        <a:lstStyle/>
        <a:p>
          <a:r>
            <a:rPr lang="en-US" sz="1600" b="0" i="0" dirty="0">
              <a:latin typeface="Arial" panose="020B0604020202020204" pitchFamily="34" charset="0"/>
              <a:cs typeface="Arial" panose="020B0604020202020204" pitchFamily="34" charset="0"/>
            </a:rPr>
            <a:t>Review and Revise</a:t>
          </a:r>
          <a:endParaRPr lang="en-US" sz="1600" b="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4A136DEA-0197-40F1-8601-5F509DFFD473}" type="parTrans" cxnId="{B41DE4EE-0BC0-4042-A0E4-3E72F88E988E}">
      <dgm:prSet/>
      <dgm:spPr/>
      <dgm:t>
        <a:bodyPr/>
        <a:lstStyle/>
        <a:p>
          <a:endParaRPr lang="en-US"/>
        </a:p>
      </dgm:t>
    </dgm:pt>
    <dgm:pt modelId="{8AD7D30E-4A1C-42AC-8094-0481CFFB0E7D}" type="sibTrans" cxnId="{B41DE4EE-0BC0-4042-A0E4-3E72F88E988E}">
      <dgm:prSet/>
      <dgm:spPr/>
      <dgm:t>
        <a:bodyPr/>
        <a:lstStyle/>
        <a:p>
          <a:endParaRPr lang="en-US"/>
        </a:p>
      </dgm:t>
    </dgm:pt>
    <dgm:pt modelId="{CCAA84DD-763D-44E6-B077-01CBFD98E010}">
      <dgm:prSet phldrT="[Text]" custT="1"/>
      <dgm:spPr/>
      <dgm:t>
        <a:bodyPr/>
        <a:lstStyle/>
        <a:p>
          <a:r>
            <a:rPr lang="en-US" sz="1600" b="0" i="0" dirty="0">
              <a:latin typeface="Arial" panose="020B0604020202020204" pitchFamily="34" charset="0"/>
              <a:cs typeface="Arial" panose="020B0604020202020204" pitchFamily="34" charset="0"/>
            </a:rPr>
            <a:t>Stay Communicative</a:t>
          </a:r>
          <a:endParaRPr lang="en-US" sz="1600" b="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E45C2F5-2FE8-4AB6-A921-A399DBC95440}" type="parTrans" cxnId="{BB0A4C66-CA86-44FD-B9E2-C985AB6A7F50}">
      <dgm:prSet/>
      <dgm:spPr/>
      <dgm:t>
        <a:bodyPr/>
        <a:lstStyle/>
        <a:p>
          <a:endParaRPr lang="en-US"/>
        </a:p>
      </dgm:t>
    </dgm:pt>
    <dgm:pt modelId="{09CF5525-6698-49D6-8177-2A05167E7992}" type="sibTrans" cxnId="{BB0A4C66-CA86-44FD-B9E2-C985AB6A7F50}">
      <dgm:prSet/>
      <dgm:spPr/>
      <dgm:t>
        <a:bodyPr/>
        <a:lstStyle/>
        <a:p>
          <a:endParaRPr lang="en-US"/>
        </a:p>
      </dgm:t>
    </dgm:pt>
    <dgm:pt modelId="{DF490E92-B176-4EA9-9D68-022EAFFBE19F}">
      <dgm:prSet phldrT="[Text]" custT="1"/>
      <dgm:spPr/>
      <dgm:t>
        <a:bodyPr/>
        <a:lstStyle/>
        <a:p>
          <a:r>
            <a:rPr lang="en-US" sz="1600" b="0" i="0" dirty="0">
              <a:latin typeface="Arial" panose="020B0604020202020204" pitchFamily="34" charset="0"/>
              <a:cs typeface="Arial" panose="020B0604020202020204" pitchFamily="34" charset="0"/>
            </a:rPr>
            <a:t>Submit On Time</a:t>
          </a:r>
        </a:p>
        <a:p>
          <a:endParaRPr lang="en-US" sz="1600" b="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8932A709-68AD-46A2-80F0-ADF1D4A5F315}" type="parTrans" cxnId="{B974E943-DF34-4CD7-87E4-076D5AC8198E}">
      <dgm:prSet/>
      <dgm:spPr/>
      <dgm:t>
        <a:bodyPr/>
        <a:lstStyle/>
        <a:p>
          <a:endParaRPr lang="en-US"/>
        </a:p>
      </dgm:t>
    </dgm:pt>
    <dgm:pt modelId="{6EF05CAA-5175-4E7D-9C3C-C164D746BC0E}" type="sibTrans" cxnId="{B974E943-DF34-4CD7-87E4-076D5AC8198E}">
      <dgm:prSet/>
      <dgm:spPr/>
      <dgm:t>
        <a:bodyPr/>
        <a:lstStyle/>
        <a:p>
          <a:endParaRPr lang="en-US"/>
        </a:p>
      </dgm:t>
    </dgm:pt>
    <dgm:pt modelId="{7F28E3EC-0A09-4A57-BDA1-16942973D3D9}">
      <dgm:prSet phldrT="[Text]" custT="1"/>
      <dgm:spPr/>
      <dgm:t>
        <a:bodyPr/>
        <a:lstStyle/>
        <a:p>
          <a:pPr algn="l"/>
          <a:r>
            <a:rPr lang="en-US" sz="1600" dirty="0">
              <a:latin typeface="Arial" panose="020B0604020202020204" pitchFamily="34" charset="0"/>
              <a:cs typeface="Arial" panose="020B0604020202020204" pitchFamily="34" charset="0"/>
            </a:rPr>
            <a:t>Review PPT</a:t>
          </a:r>
        </a:p>
      </dgm:t>
    </dgm:pt>
    <dgm:pt modelId="{D0D1863E-EBAF-4424-8211-D725F006A168}" type="parTrans" cxnId="{86703CD8-4E23-4E0D-8AAB-311BFF350877}">
      <dgm:prSet/>
      <dgm:spPr/>
    </dgm:pt>
    <dgm:pt modelId="{32DEE473-1EAE-4AB0-A809-AD81FE39DD8E}" type="sibTrans" cxnId="{86703CD8-4E23-4E0D-8AAB-311BFF350877}">
      <dgm:prSet/>
      <dgm:spPr/>
    </dgm:pt>
    <dgm:pt modelId="{F84A37C3-B8B8-4E90-BF95-323C4A90E053}">
      <dgm:prSet phldrT="[Text]" custT="1"/>
      <dgm:spPr/>
      <dgm:t>
        <a:bodyPr/>
        <a:lstStyle/>
        <a:p>
          <a:pPr algn="l"/>
          <a:r>
            <a:rPr lang="en-US" sz="1600" dirty="0">
              <a:latin typeface="Arial" panose="020B0604020202020204" pitchFamily="34" charset="0"/>
              <a:cs typeface="Arial" panose="020B0604020202020204" pitchFamily="34" charset="0"/>
            </a:rPr>
            <a:t>Trace example codes</a:t>
          </a:r>
        </a:p>
      </dgm:t>
    </dgm:pt>
    <dgm:pt modelId="{E57A72F1-8EEF-4C45-8CD4-7EDC894D58A5}" type="parTrans" cxnId="{62CEDE3D-FB82-4567-BC2C-E41483E99B12}">
      <dgm:prSet/>
      <dgm:spPr/>
    </dgm:pt>
    <dgm:pt modelId="{321E6EF7-1DA5-4076-812C-F30D7EB4EA4C}" type="sibTrans" cxnId="{62CEDE3D-FB82-4567-BC2C-E41483E99B12}">
      <dgm:prSet/>
      <dgm:spPr/>
    </dgm:pt>
    <dgm:pt modelId="{DFE3036A-6FCD-46E3-B9B9-5F41FB92215F}">
      <dgm:prSet phldrT="[Text]" custT="1"/>
      <dgm:spPr/>
      <dgm:t>
        <a:bodyPr/>
        <a:lstStyle/>
        <a:p>
          <a:pPr algn="l"/>
          <a:endParaRPr lang="en-US" sz="160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12440CD-75D4-4780-B452-43D82A5BC321}" type="parTrans" cxnId="{CE2EF7B2-99EB-496D-ABE6-99F354B0E944}">
      <dgm:prSet/>
      <dgm:spPr/>
    </dgm:pt>
    <dgm:pt modelId="{B936858E-F33C-47F4-96F2-5BBD47230869}" type="sibTrans" cxnId="{CE2EF7B2-99EB-496D-ABE6-99F354B0E944}">
      <dgm:prSet/>
      <dgm:spPr/>
    </dgm:pt>
    <dgm:pt modelId="{B3B06B7C-968F-4092-9A83-1339D4A1ACF3}">
      <dgm:prSet phldrT="[Text]" custT="1"/>
      <dgm:spPr/>
      <dgm:t>
        <a:bodyPr/>
        <a:lstStyle/>
        <a:p>
          <a:pPr algn="l"/>
          <a:r>
            <a:rPr lang="en-US" sz="1600" dirty="0">
              <a:latin typeface="Arial" panose="020B0604020202020204" pitchFamily="34" charset="0"/>
              <a:cs typeface="Arial" panose="020B0604020202020204" pitchFamily="34" charset="0"/>
            </a:rPr>
            <a:t>Take quizzes</a:t>
          </a:r>
        </a:p>
      </dgm:t>
    </dgm:pt>
    <dgm:pt modelId="{D3E920FD-06D2-4F88-A0C8-213308444965}" type="parTrans" cxnId="{DE909A9D-B7B3-460D-9460-AD1AA61EEA3D}">
      <dgm:prSet/>
      <dgm:spPr/>
    </dgm:pt>
    <dgm:pt modelId="{CF63406A-94C5-4666-9301-A2AC83CD7C93}" type="sibTrans" cxnId="{DE909A9D-B7B3-460D-9460-AD1AA61EEA3D}">
      <dgm:prSet/>
      <dgm:spPr/>
    </dgm:pt>
    <dgm:pt modelId="{DB3CD635-6EE8-422E-A241-FB2287B0EE66}">
      <dgm:prSet phldrT="[Text]" custT="1"/>
      <dgm:spPr/>
      <dgm:t>
        <a:bodyPr/>
        <a:lstStyle/>
        <a:p>
          <a:pPr algn="l"/>
          <a:r>
            <a:rPr lang="en-US" sz="1600" dirty="0">
              <a:latin typeface="Arial" panose="020B0604020202020204" pitchFamily="34" charset="0"/>
              <a:cs typeface="Arial" panose="020B0604020202020204" pitchFamily="34" charset="0"/>
            </a:rPr>
            <a:t>Practice coding</a:t>
          </a:r>
        </a:p>
      </dgm:t>
    </dgm:pt>
    <dgm:pt modelId="{45049A9D-7A3A-4723-A6BC-FDC296EB9012}" type="parTrans" cxnId="{30991E90-6DE4-4BD3-8F1B-8C4EB88C7879}">
      <dgm:prSet/>
      <dgm:spPr/>
    </dgm:pt>
    <dgm:pt modelId="{0461B4EE-0292-4CEB-A9C0-A68839EE8211}" type="sibTrans" cxnId="{30991E90-6DE4-4BD3-8F1B-8C4EB88C7879}">
      <dgm:prSet/>
      <dgm:spPr/>
    </dgm:pt>
    <dgm:pt modelId="{3489E5E8-4A7D-4964-BC68-7444AAEF5B30}" type="pres">
      <dgm:prSet presAssocID="{206BF2A8-E0A3-4644-96E8-36439E0B6D22}" presName="CompostProcess" presStyleCnt="0">
        <dgm:presLayoutVars>
          <dgm:dir/>
          <dgm:resizeHandles val="exact"/>
        </dgm:presLayoutVars>
      </dgm:prSet>
      <dgm:spPr/>
    </dgm:pt>
    <dgm:pt modelId="{146657BC-D432-4740-A1F8-38F6A4A57EB8}" type="pres">
      <dgm:prSet presAssocID="{206BF2A8-E0A3-4644-96E8-36439E0B6D22}" presName="arrow" presStyleLbl="bgShp" presStyleIdx="0" presStyleCnt="1"/>
      <dgm:spPr/>
    </dgm:pt>
    <dgm:pt modelId="{8E44DF1F-5811-4CB7-BCB7-0636DCA5A76B}" type="pres">
      <dgm:prSet presAssocID="{206BF2A8-E0A3-4644-96E8-36439E0B6D22}" presName="linearProcess" presStyleCnt="0"/>
      <dgm:spPr/>
    </dgm:pt>
    <dgm:pt modelId="{3C1403D7-49D1-4778-B474-D845487AEF49}" type="pres">
      <dgm:prSet presAssocID="{2C8DA4FD-286A-47AC-B26F-25FBE6F8CC1E}" presName="textNode" presStyleLbl="node1" presStyleIdx="0" presStyleCnt="3" custScaleY="171532">
        <dgm:presLayoutVars>
          <dgm:bulletEnabled val="1"/>
        </dgm:presLayoutVars>
      </dgm:prSet>
      <dgm:spPr/>
    </dgm:pt>
    <dgm:pt modelId="{96EFB1BE-E4A8-472A-B4B3-7428B971163C}" type="pres">
      <dgm:prSet presAssocID="{5A5E2B1E-A406-4876-84FF-24AC48742CED}" presName="sibTrans" presStyleCnt="0"/>
      <dgm:spPr/>
    </dgm:pt>
    <dgm:pt modelId="{BCDD617B-E6B7-4E96-B039-9805C49D6434}" type="pres">
      <dgm:prSet presAssocID="{E33E15C1-4AC6-45EE-85A7-2EA1F46505F0}" presName="textNode" presStyleLbl="node1" presStyleIdx="1" presStyleCnt="3" custScaleY="165603">
        <dgm:presLayoutVars>
          <dgm:bulletEnabled val="1"/>
        </dgm:presLayoutVars>
      </dgm:prSet>
      <dgm:spPr/>
    </dgm:pt>
    <dgm:pt modelId="{F9048660-7494-44D3-9225-0E5EC8D2AEC1}" type="pres">
      <dgm:prSet presAssocID="{53A436DB-B361-45ED-A0AC-2B588F9E968A}" presName="sibTrans" presStyleCnt="0"/>
      <dgm:spPr/>
    </dgm:pt>
    <dgm:pt modelId="{8698DD90-9E84-4B6E-9499-FEA7CA8C197E}" type="pres">
      <dgm:prSet presAssocID="{0600715E-B4EC-4DBA-9AAE-E49DFA7D65DE}" presName="textNode" presStyleLbl="node1" presStyleIdx="2" presStyleCnt="3" custScaleX="137732" custScaleY="165603">
        <dgm:presLayoutVars>
          <dgm:bulletEnabled val="1"/>
        </dgm:presLayoutVars>
      </dgm:prSet>
      <dgm:spPr/>
    </dgm:pt>
  </dgm:ptLst>
  <dgm:cxnLst>
    <dgm:cxn modelId="{2F75F603-D87C-4FA8-9089-97F82DCB36F2}" srcId="{2C8DA4FD-286A-47AC-B26F-25FBE6F8CC1E}" destId="{A130C745-207B-400F-9384-261026031808}" srcOrd="3" destOrd="0" parTransId="{0E7707CE-93C7-4A35-A435-5B28560610F6}" sibTransId="{A11355B8-4243-4672-84CE-8B8619A16BD7}"/>
    <dgm:cxn modelId="{8BC31B05-1796-4B3E-915C-389ACBB308BC}" srcId="{206BF2A8-E0A3-4644-96E8-36439E0B6D22}" destId="{E33E15C1-4AC6-45EE-85A7-2EA1F46505F0}" srcOrd="1" destOrd="0" parTransId="{CC14C0A5-0777-4802-B4AD-358E1D4B6E46}" sibTransId="{53A436DB-B361-45ED-A0AC-2B588F9E968A}"/>
    <dgm:cxn modelId="{18AA8D11-AD00-4A03-907D-F4AFE23105FB}" type="presOf" srcId="{DAFC2225-F249-4B51-80F7-337EFA1235DF}" destId="{3C1403D7-49D1-4778-B474-D845487AEF49}" srcOrd="0" destOrd="6" presId="urn:microsoft.com/office/officeart/2005/8/layout/hProcess9"/>
    <dgm:cxn modelId="{276E3D14-A7F1-41ED-9DF2-C86C8D5D3B5E}" srcId="{E33E15C1-4AC6-45EE-85A7-2EA1F46505F0}" destId="{FD3D8F36-0B01-4005-B40C-C3B3BF175700}" srcOrd="0" destOrd="0" parTransId="{D87CC86F-C4F8-46CC-A107-012274DC490F}" sibTransId="{C97E1062-774E-40CA-A15E-942FDC9CFE57}"/>
    <dgm:cxn modelId="{1890D118-77E3-4CE6-B3E7-2E17C1C975B4}" type="presOf" srcId="{B3B06B7C-968F-4092-9A83-1339D4A1ACF3}" destId="{8698DD90-9E84-4B6E-9499-FEA7CA8C197E}" srcOrd="0" destOrd="3" presId="urn:microsoft.com/office/officeart/2005/8/layout/hProcess9"/>
    <dgm:cxn modelId="{5F1F021B-3E95-4928-A135-07705B566F54}" type="presOf" srcId="{FD3D8F36-0B01-4005-B40C-C3B3BF175700}" destId="{BCDD617B-E6B7-4E96-B039-9805C49D6434}" srcOrd="0" destOrd="1" presId="urn:microsoft.com/office/officeart/2005/8/layout/hProcess9"/>
    <dgm:cxn modelId="{F07F781E-7DDD-4ECD-92A4-DE61CEFDCA9C}" type="presOf" srcId="{53FE5317-5C48-4B8C-A60E-90D36EE841F3}" destId="{3C1403D7-49D1-4778-B474-D845487AEF49}" srcOrd="0" destOrd="2" presId="urn:microsoft.com/office/officeart/2005/8/layout/hProcess9"/>
    <dgm:cxn modelId="{54619E1F-D903-42A2-8183-4BA90204EC34}" srcId="{2C8DA4FD-286A-47AC-B26F-25FBE6F8CC1E}" destId="{55EF1801-F4C3-4468-A701-024D2672A846}" srcOrd="0" destOrd="0" parTransId="{2EA9194D-CE13-43ED-8C96-A7E3FCFF3061}" sibTransId="{BA43A6BF-2CFF-4A79-ACF8-9CAF69F41C30}"/>
    <dgm:cxn modelId="{9E14C51F-3858-4793-987D-CAE6625A8396}" type="presOf" srcId="{DB3CD635-6EE8-422E-A241-FB2287B0EE66}" destId="{BCDD617B-E6B7-4E96-B039-9805C49D6434}" srcOrd="0" destOrd="6" presId="urn:microsoft.com/office/officeart/2005/8/layout/hProcess9"/>
    <dgm:cxn modelId="{1029DA26-046F-4C12-A6F5-6319CEBEACFB}" srcId="{0600715E-B4EC-4DBA-9AAE-E49DFA7D65DE}" destId="{7EC9C242-338F-4D03-A0F3-1A633E7B07DF}" srcOrd="0" destOrd="0" parTransId="{5753B5F1-D151-448C-954C-3CFB543A2FE6}" sibTransId="{168071B1-EFDA-492E-8E19-D71602067666}"/>
    <dgm:cxn modelId="{E163D82E-4382-4213-B6EE-76A5086ED93F}" srcId="{2C8DA4FD-286A-47AC-B26F-25FBE6F8CC1E}" destId="{C5CD3863-59A4-4062-B2EE-7DCF4F9B951D}" srcOrd="4" destOrd="0" parTransId="{00A63393-385D-43EF-A94A-56F5A14E08F0}" sibTransId="{65D01D87-6B97-4B2F-9A38-86BC745E7929}"/>
    <dgm:cxn modelId="{EBA52533-CA14-4768-81DB-83FF8B2E6D43}" srcId="{206BF2A8-E0A3-4644-96E8-36439E0B6D22}" destId="{0600715E-B4EC-4DBA-9AAE-E49DFA7D65DE}" srcOrd="2" destOrd="0" parTransId="{994B0B65-07B9-4FCA-81F7-17EE137C14E2}" sibTransId="{3EBC9513-4C38-4034-818D-03BAA2796022}"/>
    <dgm:cxn modelId="{47F4213A-682E-4953-95B2-E3873D2D06D3}" type="presOf" srcId="{6A45E05F-6DCB-4110-AED7-2333A53CF685}" destId="{3C1403D7-49D1-4778-B474-D845487AEF49}" srcOrd="0" destOrd="7" presId="urn:microsoft.com/office/officeart/2005/8/layout/hProcess9"/>
    <dgm:cxn modelId="{62CEDE3D-FB82-4567-BC2C-E41483E99B12}" srcId="{E33E15C1-4AC6-45EE-85A7-2EA1F46505F0}" destId="{F84A37C3-B8B8-4E90-BF95-323C4A90E053}" srcOrd="4" destOrd="0" parTransId="{E57A72F1-8EEF-4C45-8CD4-7EDC894D58A5}" sibTransId="{321E6EF7-1DA5-4076-812C-F30D7EB4EA4C}"/>
    <dgm:cxn modelId="{FE9F1F5C-81FA-4EBF-BD92-4B894E021A0A}" type="presOf" srcId="{7F28E3EC-0A09-4A57-BDA1-16942973D3D9}" destId="{BCDD617B-E6B7-4E96-B039-9805C49D6434}" srcOrd="0" destOrd="3" presId="urn:microsoft.com/office/officeart/2005/8/layout/hProcess9"/>
    <dgm:cxn modelId="{9C6C2E5F-B99C-425C-AB6B-574E8D9795E4}" type="presOf" srcId="{74AC8E0D-6A2B-4827-B087-C864DD225A14}" destId="{3C1403D7-49D1-4778-B474-D845487AEF49}" srcOrd="0" destOrd="3" presId="urn:microsoft.com/office/officeart/2005/8/layout/hProcess9"/>
    <dgm:cxn modelId="{B974E943-DF34-4CD7-87E4-076D5AC8198E}" srcId="{2C8DA4FD-286A-47AC-B26F-25FBE6F8CC1E}" destId="{DF490E92-B176-4EA9-9D68-022EAFFBE19F}" srcOrd="8" destOrd="0" parTransId="{8932A709-68AD-46A2-80F0-ADF1D4A5F315}" sibTransId="{6EF05CAA-5175-4E7D-9C3C-C164D746BC0E}"/>
    <dgm:cxn modelId="{9222F063-B1F8-425B-8656-150347974EEB}" type="presOf" srcId="{F84A37C3-B8B8-4E90-BF95-323C4A90E053}" destId="{BCDD617B-E6B7-4E96-B039-9805C49D6434}" srcOrd="0" destOrd="5" presId="urn:microsoft.com/office/officeart/2005/8/layout/hProcess9"/>
    <dgm:cxn modelId="{53801444-E5B5-4539-807D-CC8CAAA1414A}" type="presOf" srcId="{55EF1801-F4C3-4468-A701-024D2672A846}" destId="{3C1403D7-49D1-4778-B474-D845487AEF49}" srcOrd="0" destOrd="1" presId="urn:microsoft.com/office/officeart/2005/8/layout/hProcess9"/>
    <dgm:cxn modelId="{BB0A4C66-CA86-44FD-B9E2-C985AB6A7F50}" srcId="{2C8DA4FD-286A-47AC-B26F-25FBE6F8CC1E}" destId="{CCAA84DD-763D-44E6-B077-01CBFD98E010}" srcOrd="7" destOrd="0" parTransId="{EE45C2F5-2FE8-4AB6-A921-A399DBC95440}" sibTransId="{09CF5525-6698-49D6-8177-2A05167E7992}"/>
    <dgm:cxn modelId="{4F49E766-9152-45AD-BAF3-B52D33B67AC9}" type="presOf" srcId="{A130C745-207B-400F-9384-261026031808}" destId="{3C1403D7-49D1-4778-B474-D845487AEF49}" srcOrd="0" destOrd="4" presId="urn:microsoft.com/office/officeart/2005/8/layout/hProcess9"/>
    <dgm:cxn modelId="{6849BE67-7ABA-4E90-B19F-C3FA0E6431FB}" srcId="{206BF2A8-E0A3-4644-96E8-36439E0B6D22}" destId="{2C8DA4FD-286A-47AC-B26F-25FBE6F8CC1E}" srcOrd="0" destOrd="0" parTransId="{B97E316E-B1A5-49EB-B1EA-4A43E0C3FD69}" sibTransId="{5A5E2B1E-A406-4876-84FF-24AC48742CED}"/>
    <dgm:cxn modelId="{2B1ADA49-3C44-4609-9177-266A6EC784A5}" type="presOf" srcId="{DFE3036A-6FCD-46E3-B9B9-5F41FB92215F}" destId="{BCDD617B-E6B7-4E96-B039-9805C49D6434}" srcOrd="0" destOrd="7" presId="urn:microsoft.com/office/officeart/2005/8/layout/hProcess9"/>
    <dgm:cxn modelId="{543C5D58-F517-4494-8A76-4371017BC784}" type="presOf" srcId="{68D4BB1A-3755-4F91-823B-F3ABCCA9185E}" destId="{8698DD90-9E84-4B6E-9499-FEA7CA8C197E}" srcOrd="0" destOrd="2" presId="urn:microsoft.com/office/officeart/2005/8/layout/hProcess9"/>
    <dgm:cxn modelId="{8F6C2159-C208-4D3F-9454-CDE42ED1F7C0}" type="presOf" srcId="{0600715E-B4EC-4DBA-9AAE-E49DFA7D65DE}" destId="{8698DD90-9E84-4B6E-9499-FEA7CA8C197E}" srcOrd="0" destOrd="0" presId="urn:microsoft.com/office/officeart/2005/8/layout/hProcess9"/>
    <dgm:cxn modelId="{BDE4937B-4FB1-4C4A-AE5D-41B040012D00}" type="presOf" srcId="{2C8DA4FD-286A-47AC-B26F-25FBE6F8CC1E}" destId="{3C1403D7-49D1-4778-B474-D845487AEF49}" srcOrd="0" destOrd="0" presId="urn:microsoft.com/office/officeart/2005/8/layout/hProcess9"/>
    <dgm:cxn modelId="{81067388-F7B4-4141-BF93-8D2895F641A4}" type="presOf" srcId="{C5CD3863-59A4-4062-B2EE-7DCF4F9B951D}" destId="{3C1403D7-49D1-4778-B474-D845487AEF49}" srcOrd="0" destOrd="5" presId="urn:microsoft.com/office/officeart/2005/8/layout/hProcess9"/>
    <dgm:cxn modelId="{A085CA8D-D816-4334-A009-4E5C5BB99AED}" type="presOf" srcId="{E33E15C1-4AC6-45EE-85A7-2EA1F46505F0}" destId="{BCDD617B-E6B7-4E96-B039-9805C49D6434}" srcOrd="0" destOrd="0" presId="urn:microsoft.com/office/officeart/2005/8/layout/hProcess9"/>
    <dgm:cxn modelId="{30991E90-6DE4-4BD3-8F1B-8C4EB88C7879}" srcId="{E33E15C1-4AC6-45EE-85A7-2EA1F46505F0}" destId="{DB3CD635-6EE8-422E-A241-FB2287B0EE66}" srcOrd="5" destOrd="0" parTransId="{45049A9D-7A3A-4723-A6BC-FDC296EB9012}" sibTransId="{0461B4EE-0292-4CEB-A9C0-A68839EE8211}"/>
    <dgm:cxn modelId="{DE909A9D-B7B3-460D-9460-AD1AA61EEA3D}" srcId="{0600715E-B4EC-4DBA-9AAE-E49DFA7D65DE}" destId="{B3B06B7C-968F-4092-9A83-1339D4A1ACF3}" srcOrd="2" destOrd="0" parTransId="{D3E920FD-06D2-4F88-A0C8-213308444965}" sibTransId="{CF63406A-94C5-4666-9301-A2AC83CD7C93}"/>
    <dgm:cxn modelId="{1567BB9D-5AA4-4804-B4EC-9EC33330D377}" srcId="{E33E15C1-4AC6-45EE-85A7-2EA1F46505F0}" destId="{F4562047-7047-4445-AD28-E8732EBFBD74}" srcOrd="3" destOrd="0" parTransId="{1F0C6D32-4540-45A3-961F-1D98897F1BD8}" sibTransId="{738B273D-0055-4F3E-AEF8-C4EAB7A7F976}"/>
    <dgm:cxn modelId="{77137CA4-6669-4B14-AC6D-D680513DFA3B}" srcId="{0600715E-B4EC-4DBA-9AAE-E49DFA7D65DE}" destId="{68D4BB1A-3755-4F91-823B-F3ABCCA9185E}" srcOrd="1" destOrd="0" parTransId="{64A888F7-257E-4E41-8F11-A3EF20EC154C}" sibTransId="{2F610C71-0875-494E-BE5C-E2D9D1A10D30}"/>
    <dgm:cxn modelId="{0D0036A9-9C42-4A6B-9AD7-6C0390DE8216}" type="presOf" srcId="{206BF2A8-E0A3-4644-96E8-36439E0B6D22}" destId="{3489E5E8-4A7D-4964-BC68-7444AAEF5B30}" srcOrd="0" destOrd="0" presId="urn:microsoft.com/office/officeart/2005/8/layout/hProcess9"/>
    <dgm:cxn modelId="{624745A9-5648-4450-9817-7B8F7BFC0349}" type="presOf" srcId="{F4562047-7047-4445-AD28-E8732EBFBD74}" destId="{BCDD617B-E6B7-4E96-B039-9805C49D6434}" srcOrd="0" destOrd="4" presId="urn:microsoft.com/office/officeart/2005/8/layout/hProcess9"/>
    <dgm:cxn modelId="{CE2EF7B2-99EB-496D-ABE6-99F354B0E944}" srcId="{E33E15C1-4AC6-45EE-85A7-2EA1F46505F0}" destId="{DFE3036A-6FCD-46E3-B9B9-5F41FB92215F}" srcOrd="6" destOrd="0" parTransId="{E12440CD-75D4-4780-B452-43D82A5BC321}" sibTransId="{B936858E-F33C-47F4-96F2-5BBD47230869}"/>
    <dgm:cxn modelId="{4D7383C5-7D2E-49E9-A6A1-7CE1EED478F7}" type="presOf" srcId="{805299D0-A771-45A8-A2B2-5C6C58647407}" destId="{BCDD617B-E6B7-4E96-B039-9805C49D6434}" srcOrd="0" destOrd="2" presId="urn:microsoft.com/office/officeart/2005/8/layout/hProcess9"/>
    <dgm:cxn modelId="{36E78BC9-4678-4378-B300-F210EE2990A6}" type="presOf" srcId="{CCAA84DD-763D-44E6-B077-01CBFD98E010}" destId="{3C1403D7-49D1-4778-B474-D845487AEF49}" srcOrd="0" destOrd="8" presId="urn:microsoft.com/office/officeart/2005/8/layout/hProcess9"/>
    <dgm:cxn modelId="{C9816ECE-7509-4978-AFBD-39571B4AE10D}" srcId="{2C8DA4FD-286A-47AC-B26F-25FBE6F8CC1E}" destId="{74AC8E0D-6A2B-4827-B087-C864DD225A14}" srcOrd="2" destOrd="0" parTransId="{A04D4257-033E-4BCB-9AF6-465575C4C961}" sibTransId="{42731072-8935-44C1-BDEB-A43508F50DE8}"/>
    <dgm:cxn modelId="{36788AD0-470F-4397-8B4A-9D76E816BB62}" type="presOf" srcId="{7EC9C242-338F-4D03-A0F3-1A633E7B07DF}" destId="{8698DD90-9E84-4B6E-9499-FEA7CA8C197E}" srcOrd="0" destOrd="1" presId="urn:microsoft.com/office/officeart/2005/8/layout/hProcess9"/>
    <dgm:cxn modelId="{816DDFD4-E6B5-47E4-BD16-400E2AAA62C0}" srcId="{0600715E-B4EC-4DBA-9AAE-E49DFA7D65DE}" destId="{BBC3F334-055F-4F62-AF02-6C6DB9C5271B}" srcOrd="3" destOrd="0" parTransId="{4CA0378F-7137-47FC-9EA5-7789662165D1}" sibTransId="{88B6E906-4C7F-4D9B-8031-41FC5F2B9921}"/>
    <dgm:cxn modelId="{86703CD8-4E23-4E0D-8AAB-311BFF350877}" srcId="{E33E15C1-4AC6-45EE-85A7-2EA1F46505F0}" destId="{7F28E3EC-0A09-4A57-BDA1-16942973D3D9}" srcOrd="2" destOrd="0" parTransId="{D0D1863E-EBAF-4424-8211-D725F006A168}" sibTransId="{32DEE473-1EAE-4AB0-A809-AD81FE39DD8E}"/>
    <dgm:cxn modelId="{75CE35DB-3408-4175-AEB9-B7FFEAF693AA}" srcId="{2C8DA4FD-286A-47AC-B26F-25FBE6F8CC1E}" destId="{DAFC2225-F249-4B51-80F7-337EFA1235DF}" srcOrd="5" destOrd="0" parTransId="{857031E7-E424-47E4-858F-47F1D3349C39}" sibTransId="{857BE0E2-129D-45F5-B77C-9E4184895553}"/>
    <dgm:cxn modelId="{9A8BF3E8-9649-4A4D-9382-FD200C7E2971}" type="presOf" srcId="{DF490E92-B176-4EA9-9D68-022EAFFBE19F}" destId="{3C1403D7-49D1-4778-B474-D845487AEF49}" srcOrd="0" destOrd="9" presId="urn:microsoft.com/office/officeart/2005/8/layout/hProcess9"/>
    <dgm:cxn modelId="{ED27D5E9-ACA0-4E71-9C93-9CEE01366511}" srcId="{E33E15C1-4AC6-45EE-85A7-2EA1F46505F0}" destId="{805299D0-A771-45A8-A2B2-5C6C58647407}" srcOrd="1" destOrd="0" parTransId="{2739927A-9517-4A2D-A109-B2D2B0EC3532}" sibTransId="{0C426B0A-16AC-4AB8-9CF4-EB6A23EECF5F}"/>
    <dgm:cxn modelId="{933E21EA-2AFE-4514-9B7B-B7C42E336718}" type="presOf" srcId="{BBC3F334-055F-4F62-AF02-6C6DB9C5271B}" destId="{8698DD90-9E84-4B6E-9499-FEA7CA8C197E}" srcOrd="0" destOrd="4" presId="urn:microsoft.com/office/officeart/2005/8/layout/hProcess9"/>
    <dgm:cxn modelId="{B41DE4EE-0BC0-4042-A0E4-3E72F88E988E}" srcId="{2C8DA4FD-286A-47AC-B26F-25FBE6F8CC1E}" destId="{6A45E05F-6DCB-4110-AED7-2333A53CF685}" srcOrd="6" destOrd="0" parTransId="{4A136DEA-0197-40F1-8601-5F509DFFD473}" sibTransId="{8AD7D30E-4A1C-42AC-8094-0481CFFB0E7D}"/>
    <dgm:cxn modelId="{C32D4EF2-F033-4D6B-AE35-51348AFBAF6C}" srcId="{2C8DA4FD-286A-47AC-B26F-25FBE6F8CC1E}" destId="{53FE5317-5C48-4B8C-A60E-90D36EE841F3}" srcOrd="1" destOrd="0" parTransId="{FF12BBA1-4383-4549-85A9-10A5166DB2F7}" sibTransId="{BB27DC8A-9D45-49B4-9913-5FB738B8CB47}"/>
    <dgm:cxn modelId="{5ACBD1B5-2416-47B6-970B-5949F5EBB72A}" type="presParOf" srcId="{3489E5E8-4A7D-4964-BC68-7444AAEF5B30}" destId="{146657BC-D432-4740-A1F8-38F6A4A57EB8}" srcOrd="0" destOrd="0" presId="urn:microsoft.com/office/officeart/2005/8/layout/hProcess9"/>
    <dgm:cxn modelId="{216C4E7C-80E7-4B75-BC21-DEF09FDAB530}" type="presParOf" srcId="{3489E5E8-4A7D-4964-BC68-7444AAEF5B30}" destId="{8E44DF1F-5811-4CB7-BCB7-0636DCA5A76B}" srcOrd="1" destOrd="0" presId="urn:microsoft.com/office/officeart/2005/8/layout/hProcess9"/>
    <dgm:cxn modelId="{1B998521-8BBE-4950-A0B5-961D615D3500}" type="presParOf" srcId="{8E44DF1F-5811-4CB7-BCB7-0636DCA5A76B}" destId="{3C1403D7-49D1-4778-B474-D845487AEF49}" srcOrd="0" destOrd="0" presId="urn:microsoft.com/office/officeart/2005/8/layout/hProcess9"/>
    <dgm:cxn modelId="{F5062F95-9484-4A51-B626-EA9851D6EC21}" type="presParOf" srcId="{8E44DF1F-5811-4CB7-BCB7-0636DCA5A76B}" destId="{96EFB1BE-E4A8-472A-B4B3-7428B971163C}" srcOrd="1" destOrd="0" presId="urn:microsoft.com/office/officeart/2005/8/layout/hProcess9"/>
    <dgm:cxn modelId="{6F7A7DB6-5482-4174-92E2-7B5173116E0C}" type="presParOf" srcId="{8E44DF1F-5811-4CB7-BCB7-0636DCA5A76B}" destId="{BCDD617B-E6B7-4E96-B039-9805C49D6434}" srcOrd="2" destOrd="0" presId="urn:microsoft.com/office/officeart/2005/8/layout/hProcess9"/>
    <dgm:cxn modelId="{0A77EBC5-11EC-4A5D-993C-0D4121B0E5A3}" type="presParOf" srcId="{8E44DF1F-5811-4CB7-BCB7-0636DCA5A76B}" destId="{F9048660-7494-44D3-9225-0E5EC8D2AEC1}" srcOrd="3" destOrd="0" presId="urn:microsoft.com/office/officeart/2005/8/layout/hProcess9"/>
    <dgm:cxn modelId="{FEC214A0-8947-43DF-A458-1CFC9B3ABD70}" type="presParOf" srcId="{8E44DF1F-5811-4CB7-BCB7-0636DCA5A76B}" destId="{8698DD90-9E84-4B6E-9499-FEA7CA8C197E}" srcOrd="4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06BF2A8-E0A3-4644-96E8-36439E0B6D22}" type="doc">
      <dgm:prSet loTypeId="urn:microsoft.com/office/officeart/2005/8/layout/chevron2" loCatId="process" qsTypeId="urn:microsoft.com/office/officeart/2005/8/quickstyle/3d5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5EF1801-F4C3-4468-A701-024D2672A846}">
      <dgm:prSet phldrT="[Text]"/>
      <dgm:spPr/>
      <dgm:t>
        <a:bodyPr/>
        <a:lstStyle/>
        <a:p>
          <a:r>
            <a:rPr lang="en-US" b="0" dirty="0"/>
            <a:t>Communicate</a:t>
          </a:r>
        </a:p>
      </dgm:t>
    </dgm:pt>
    <dgm:pt modelId="{2EA9194D-CE13-43ED-8C96-A7E3FCFF3061}" type="parTrans" cxnId="{54619E1F-D903-42A2-8183-4BA90204EC34}">
      <dgm:prSet/>
      <dgm:spPr/>
      <dgm:t>
        <a:bodyPr/>
        <a:lstStyle/>
        <a:p>
          <a:endParaRPr lang="en-US"/>
        </a:p>
      </dgm:t>
    </dgm:pt>
    <dgm:pt modelId="{BA43A6BF-2CFF-4A79-ACF8-9CAF69F41C30}" type="sibTrans" cxnId="{54619E1F-D903-42A2-8183-4BA90204EC34}">
      <dgm:prSet/>
      <dgm:spPr/>
      <dgm:t>
        <a:bodyPr/>
        <a:lstStyle/>
        <a:p>
          <a:endParaRPr lang="en-US"/>
        </a:p>
      </dgm:t>
    </dgm:pt>
    <dgm:pt modelId="{8163CAF3-90E2-4522-8C90-9FA1E943213F}">
      <dgm:prSet/>
      <dgm:spPr/>
      <dgm:t>
        <a:bodyPr/>
        <a:lstStyle/>
        <a:p>
          <a:r>
            <a:rPr lang="en-US" altLang="en-US" dirty="0">
              <a:solidFill>
                <a:schemeClr val="tx1"/>
              </a:solidFill>
            </a:rPr>
            <a:t>The best way to communicate is via email. </a:t>
          </a:r>
          <a:endParaRPr lang="en-US" b="0" dirty="0">
            <a:solidFill>
              <a:schemeClr val="tx1"/>
            </a:solidFill>
          </a:endParaRPr>
        </a:p>
      </dgm:t>
    </dgm:pt>
    <dgm:pt modelId="{1B274612-063B-4C66-AB7E-D93E62CEB340}" type="sibTrans" cxnId="{EB3C548C-B0D2-4A92-8158-91DFB30C798A}">
      <dgm:prSet/>
      <dgm:spPr/>
      <dgm:t>
        <a:bodyPr/>
        <a:lstStyle/>
        <a:p>
          <a:endParaRPr lang="en-US"/>
        </a:p>
      </dgm:t>
    </dgm:pt>
    <dgm:pt modelId="{61886B3A-3292-4258-A9F0-6C5D1E9B2DC5}" type="parTrans" cxnId="{EB3C548C-B0D2-4A92-8158-91DFB30C798A}">
      <dgm:prSet/>
      <dgm:spPr/>
      <dgm:t>
        <a:bodyPr/>
        <a:lstStyle/>
        <a:p>
          <a:endParaRPr lang="en-US"/>
        </a:p>
      </dgm:t>
    </dgm:pt>
    <dgm:pt modelId="{5B9F0C68-27FB-463C-8727-CEF906D1EACB}">
      <dgm:prSet/>
      <dgm:spPr/>
      <dgm:t>
        <a:bodyPr/>
        <a:lstStyle/>
        <a:p>
          <a:r>
            <a:rPr lang="en-US" altLang="en-US" dirty="0">
              <a:solidFill>
                <a:schemeClr val="tx1"/>
              </a:solidFill>
            </a:rPr>
            <a:t>You can text message on issues that need immediate attention. </a:t>
          </a:r>
        </a:p>
      </dgm:t>
    </dgm:pt>
    <dgm:pt modelId="{0E19DDCB-6A5D-43BF-856B-B1074B532ABE}" type="parTrans" cxnId="{9E2CEE63-38D7-4FC2-9BF5-E8F67217FFEB}">
      <dgm:prSet/>
      <dgm:spPr/>
      <dgm:t>
        <a:bodyPr/>
        <a:lstStyle/>
        <a:p>
          <a:endParaRPr lang="en-US"/>
        </a:p>
      </dgm:t>
    </dgm:pt>
    <dgm:pt modelId="{A72C18F8-85D4-4DF4-A064-472FFE2F753D}" type="sibTrans" cxnId="{9E2CEE63-38D7-4FC2-9BF5-E8F67217FFEB}">
      <dgm:prSet/>
      <dgm:spPr/>
      <dgm:t>
        <a:bodyPr/>
        <a:lstStyle/>
        <a:p>
          <a:endParaRPr lang="en-US"/>
        </a:p>
      </dgm:t>
    </dgm:pt>
    <dgm:pt modelId="{2FF915BA-E0D9-4025-B205-B1E53B8EA71A}">
      <dgm:prSet/>
      <dgm:spPr/>
      <dgm:t>
        <a:bodyPr/>
        <a:lstStyle/>
        <a:p>
          <a:r>
            <a:rPr lang="en-US" altLang="en-US" dirty="0">
              <a:solidFill>
                <a:schemeClr val="tx1"/>
              </a:solidFill>
            </a:rPr>
            <a:t>If you want to schedule a one-on-one meeting, you can email me for an appointment.</a:t>
          </a:r>
          <a:endParaRPr lang="en-US" dirty="0">
            <a:solidFill>
              <a:schemeClr val="tx1"/>
            </a:solidFill>
          </a:endParaRPr>
        </a:p>
      </dgm:t>
    </dgm:pt>
    <dgm:pt modelId="{75655311-5DA2-4296-8341-8FD854E45F8C}" type="parTrans" cxnId="{2B55F8F5-1F00-47B1-8AD2-D5B1797282F3}">
      <dgm:prSet/>
      <dgm:spPr/>
      <dgm:t>
        <a:bodyPr/>
        <a:lstStyle/>
        <a:p>
          <a:endParaRPr lang="en-US"/>
        </a:p>
      </dgm:t>
    </dgm:pt>
    <dgm:pt modelId="{32F69FEC-1B36-42BC-8A41-99CBCD3C1369}" type="sibTrans" cxnId="{2B55F8F5-1F00-47B1-8AD2-D5B1797282F3}">
      <dgm:prSet/>
      <dgm:spPr/>
      <dgm:t>
        <a:bodyPr/>
        <a:lstStyle/>
        <a:p>
          <a:endParaRPr lang="en-US"/>
        </a:p>
      </dgm:t>
    </dgm:pt>
    <dgm:pt modelId="{58E7DC0C-00F6-44ED-8BEA-3919897D0DCA}" type="pres">
      <dgm:prSet presAssocID="{206BF2A8-E0A3-4644-96E8-36439E0B6D22}" presName="linearFlow" presStyleCnt="0">
        <dgm:presLayoutVars>
          <dgm:dir/>
          <dgm:animLvl val="lvl"/>
          <dgm:resizeHandles val="exact"/>
        </dgm:presLayoutVars>
      </dgm:prSet>
      <dgm:spPr/>
    </dgm:pt>
    <dgm:pt modelId="{8178149A-5B6C-49A0-8344-44FD2703680E}" type="pres">
      <dgm:prSet presAssocID="{55EF1801-F4C3-4468-A701-024D2672A846}" presName="composite" presStyleCnt="0"/>
      <dgm:spPr/>
    </dgm:pt>
    <dgm:pt modelId="{FFF9016B-97DC-4348-953D-C03521A78DB7}" type="pres">
      <dgm:prSet presAssocID="{55EF1801-F4C3-4468-A701-024D2672A846}" presName="parentText" presStyleLbl="alignNode1" presStyleIdx="0" presStyleCnt="1">
        <dgm:presLayoutVars>
          <dgm:chMax val="1"/>
          <dgm:bulletEnabled val="1"/>
        </dgm:presLayoutVars>
      </dgm:prSet>
      <dgm:spPr/>
    </dgm:pt>
    <dgm:pt modelId="{E0DB8324-955E-4D6E-A5C8-A1DDDDAF7408}" type="pres">
      <dgm:prSet presAssocID="{55EF1801-F4C3-4468-A701-024D2672A846}" presName="descendantText" presStyleLbl="alignAcc1" presStyleIdx="0" presStyleCnt="1" custLinFactNeighborX="7348" custLinFactNeighborY="15132">
        <dgm:presLayoutVars>
          <dgm:bulletEnabled val="1"/>
        </dgm:presLayoutVars>
      </dgm:prSet>
      <dgm:spPr/>
    </dgm:pt>
  </dgm:ptLst>
  <dgm:cxnLst>
    <dgm:cxn modelId="{4DF1A005-A8F4-40B2-9747-974F93269082}" type="presOf" srcId="{8163CAF3-90E2-4522-8C90-9FA1E943213F}" destId="{E0DB8324-955E-4D6E-A5C8-A1DDDDAF7408}" srcOrd="0" destOrd="0" presId="urn:microsoft.com/office/officeart/2005/8/layout/chevron2"/>
    <dgm:cxn modelId="{54619E1F-D903-42A2-8183-4BA90204EC34}" srcId="{206BF2A8-E0A3-4644-96E8-36439E0B6D22}" destId="{55EF1801-F4C3-4468-A701-024D2672A846}" srcOrd="0" destOrd="0" parTransId="{2EA9194D-CE13-43ED-8C96-A7E3FCFF3061}" sibTransId="{BA43A6BF-2CFF-4A79-ACF8-9CAF69F41C30}"/>
    <dgm:cxn modelId="{9EBD2734-5238-4BDB-9748-979293BFA6DC}" type="presOf" srcId="{5B9F0C68-27FB-463C-8727-CEF906D1EACB}" destId="{E0DB8324-955E-4D6E-A5C8-A1DDDDAF7408}" srcOrd="0" destOrd="1" presId="urn:microsoft.com/office/officeart/2005/8/layout/chevron2"/>
    <dgm:cxn modelId="{9E2CEE63-38D7-4FC2-9BF5-E8F67217FFEB}" srcId="{55EF1801-F4C3-4468-A701-024D2672A846}" destId="{5B9F0C68-27FB-463C-8727-CEF906D1EACB}" srcOrd="1" destOrd="0" parTransId="{0E19DDCB-6A5D-43BF-856B-B1074B532ABE}" sibTransId="{A72C18F8-85D4-4DF4-A064-472FFE2F753D}"/>
    <dgm:cxn modelId="{28D9AD8B-9DD3-461B-993D-9F85301EF2F5}" type="presOf" srcId="{55EF1801-F4C3-4468-A701-024D2672A846}" destId="{FFF9016B-97DC-4348-953D-C03521A78DB7}" srcOrd="0" destOrd="0" presId="urn:microsoft.com/office/officeart/2005/8/layout/chevron2"/>
    <dgm:cxn modelId="{EB3C548C-B0D2-4A92-8158-91DFB30C798A}" srcId="{55EF1801-F4C3-4468-A701-024D2672A846}" destId="{8163CAF3-90E2-4522-8C90-9FA1E943213F}" srcOrd="0" destOrd="0" parTransId="{61886B3A-3292-4258-A9F0-6C5D1E9B2DC5}" sibTransId="{1B274612-063B-4C66-AB7E-D93E62CEB340}"/>
    <dgm:cxn modelId="{8F84A58D-6629-487D-80F1-C4AEB078D591}" type="presOf" srcId="{2FF915BA-E0D9-4025-B205-B1E53B8EA71A}" destId="{E0DB8324-955E-4D6E-A5C8-A1DDDDAF7408}" srcOrd="0" destOrd="2" presId="urn:microsoft.com/office/officeart/2005/8/layout/chevron2"/>
    <dgm:cxn modelId="{8D61B8A9-A9B4-4EAA-8EF7-0A53D50F64DD}" type="presOf" srcId="{206BF2A8-E0A3-4644-96E8-36439E0B6D22}" destId="{58E7DC0C-00F6-44ED-8BEA-3919897D0DCA}" srcOrd="0" destOrd="0" presId="urn:microsoft.com/office/officeart/2005/8/layout/chevron2"/>
    <dgm:cxn modelId="{2B55F8F5-1F00-47B1-8AD2-D5B1797282F3}" srcId="{55EF1801-F4C3-4468-A701-024D2672A846}" destId="{2FF915BA-E0D9-4025-B205-B1E53B8EA71A}" srcOrd="2" destOrd="0" parTransId="{75655311-5DA2-4296-8341-8FD854E45F8C}" sibTransId="{32F69FEC-1B36-42BC-8A41-99CBCD3C1369}"/>
    <dgm:cxn modelId="{BCA938DD-7D91-4409-8B92-6D31A3B32E5A}" type="presParOf" srcId="{58E7DC0C-00F6-44ED-8BEA-3919897D0DCA}" destId="{8178149A-5B6C-49A0-8344-44FD2703680E}" srcOrd="0" destOrd="0" presId="urn:microsoft.com/office/officeart/2005/8/layout/chevron2"/>
    <dgm:cxn modelId="{990D9ACD-B2E9-4906-B897-7EF65C745BF0}" type="presParOf" srcId="{8178149A-5B6C-49A0-8344-44FD2703680E}" destId="{FFF9016B-97DC-4348-953D-C03521A78DB7}" srcOrd="0" destOrd="0" presId="urn:microsoft.com/office/officeart/2005/8/layout/chevron2"/>
    <dgm:cxn modelId="{28A121E0-0A7F-471D-8483-1ECEE2B8C780}" type="presParOf" srcId="{8178149A-5B6C-49A0-8344-44FD2703680E}" destId="{E0DB8324-955E-4D6E-A5C8-A1DDDDAF7408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206BF2A8-E0A3-4644-96E8-36439E0B6D22}" type="doc">
      <dgm:prSet loTypeId="urn:microsoft.com/office/officeart/2005/8/layout/chevron2" loCatId="process" qsTypeId="urn:microsoft.com/office/officeart/2005/8/quickstyle/3d5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5EF1801-F4C3-4468-A701-024D2672A846}">
      <dgm:prSet phldrT="[Text]"/>
      <dgm:spPr/>
      <dgm:t>
        <a:bodyPr/>
        <a:lstStyle/>
        <a:p>
          <a:r>
            <a:rPr lang="en-US" b="0" dirty="0"/>
            <a:t>Blackboard</a:t>
          </a:r>
        </a:p>
      </dgm:t>
    </dgm:pt>
    <dgm:pt modelId="{2EA9194D-CE13-43ED-8C96-A7E3FCFF3061}" type="parTrans" cxnId="{54619E1F-D903-42A2-8183-4BA90204EC34}">
      <dgm:prSet/>
      <dgm:spPr/>
      <dgm:t>
        <a:bodyPr/>
        <a:lstStyle/>
        <a:p>
          <a:endParaRPr lang="en-US"/>
        </a:p>
      </dgm:t>
    </dgm:pt>
    <dgm:pt modelId="{BA43A6BF-2CFF-4A79-ACF8-9CAF69F41C30}" type="sibTrans" cxnId="{54619E1F-D903-42A2-8183-4BA90204EC34}">
      <dgm:prSet/>
      <dgm:spPr/>
      <dgm:t>
        <a:bodyPr/>
        <a:lstStyle/>
        <a:p>
          <a:endParaRPr lang="en-US"/>
        </a:p>
      </dgm:t>
    </dgm:pt>
    <dgm:pt modelId="{8163CAF3-90E2-4522-8C90-9FA1E943213F}">
      <dgm:prSet/>
      <dgm:spPr/>
      <dgm:t>
        <a:bodyPr/>
        <a:lstStyle/>
        <a:p>
          <a:r>
            <a:rPr lang="en-US" altLang="en-US" dirty="0">
              <a:solidFill>
                <a:schemeClr val="tx1"/>
              </a:solidFill>
            </a:rPr>
            <a:t>Please note that schedule changes may occur during the semester. </a:t>
          </a:r>
          <a:endParaRPr lang="en-US" b="0" dirty="0">
            <a:solidFill>
              <a:schemeClr val="tx1"/>
            </a:solidFill>
          </a:endParaRPr>
        </a:p>
      </dgm:t>
    </dgm:pt>
    <dgm:pt modelId="{1B274612-063B-4C66-AB7E-D93E62CEB340}" type="sibTrans" cxnId="{EB3C548C-B0D2-4A92-8158-91DFB30C798A}">
      <dgm:prSet/>
      <dgm:spPr/>
      <dgm:t>
        <a:bodyPr/>
        <a:lstStyle/>
        <a:p>
          <a:endParaRPr lang="en-US"/>
        </a:p>
      </dgm:t>
    </dgm:pt>
    <dgm:pt modelId="{61886B3A-3292-4258-A9F0-6C5D1E9B2DC5}" type="parTrans" cxnId="{EB3C548C-B0D2-4A92-8158-91DFB30C798A}">
      <dgm:prSet/>
      <dgm:spPr/>
      <dgm:t>
        <a:bodyPr/>
        <a:lstStyle/>
        <a:p>
          <a:endParaRPr lang="en-US"/>
        </a:p>
      </dgm:t>
    </dgm:pt>
    <dgm:pt modelId="{09C8CADE-3045-47E9-91A0-81BCB80148AD}">
      <dgm:prSet/>
      <dgm:spPr/>
      <dgm:t>
        <a:bodyPr/>
        <a:lstStyle/>
        <a:p>
          <a:r>
            <a:rPr lang="en-US" altLang="en-US" dirty="0">
              <a:solidFill>
                <a:schemeClr val="tx1"/>
              </a:solidFill>
            </a:rPr>
            <a:t>Any changes will be posted on Blackboard.</a:t>
          </a:r>
        </a:p>
      </dgm:t>
    </dgm:pt>
    <dgm:pt modelId="{02276D1E-C72F-4A0B-A6D2-2F74424BFE2F}" type="parTrans" cxnId="{B6C32450-0400-49CE-BEC0-7D475F66EB1A}">
      <dgm:prSet/>
      <dgm:spPr/>
      <dgm:t>
        <a:bodyPr/>
        <a:lstStyle/>
        <a:p>
          <a:endParaRPr lang="en-US"/>
        </a:p>
      </dgm:t>
    </dgm:pt>
    <dgm:pt modelId="{16938646-5A93-4C5F-9F22-2B5EA331116C}" type="sibTrans" cxnId="{B6C32450-0400-49CE-BEC0-7D475F66EB1A}">
      <dgm:prSet/>
      <dgm:spPr/>
      <dgm:t>
        <a:bodyPr/>
        <a:lstStyle/>
        <a:p>
          <a:endParaRPr lang="en-US"/>
        </a:p>
      </dgm:t>
    </dgm:pt>
    <dgm:pt modelId="{58E7DC0C-00F6-44ED-8BEA-3919897D0DCA}" type="pres">
      <dgm:prSet presAssocID="{206BF2A8-E0A3-4644-96E8-36439E0B6D22}" presName="linearFlow" presStyleCnt="0">
        <dgm:presLayoutVars>
          <dgm:dir/>
          <dgm:animLvl val="lvl"/>
          <dgm:resizeHandles val="exact"/>
        </dgm:presLayoutVars>
      </dgm:prSet>
      <dgm:spPr/>
    </dgm:pt>
    <dgm:pt modelId="{8178149A-5B6C-49A0-8344-44FD2703680E}" type="pres">
      <dgm:prSet presAssocID="{55EF1801-F4C3-4468-A701-024D2672A846}" presName="composite" presStyleCnt="0"/>
      <dgm:spPr/>
    </dgm:pt>
    <dgm:pt modelId="{FFF9016B-97DC-4348-953D-C03521A78DB7}" type="pres">
      <dgm:prSet presAssocID="{55EF1801-F4C3-4468-A701-024D2672A846}" presName="parentText" presStyleLbl="alignNode1" presStyleIdx="0" presStyleCnt="1">
        <dgm:presLayoutVars>
          <dgm:chMax val="1"/>
          <dgm:bulletEnabled val="1"/>
        </dgm:presLayoutVars>
      </dgm:prSet>
      <dgm:spPr/>
    </dgm:pt>
    <dgm:pt modelId="{E0DB8324-955E-4D6E-A5C8-A1DDDDAF7408}" type="pres">
      <dgm:prSet presAssocID="{55EF1801-F4C3-4468-A701-024D2672A846}" presName="descendantText" presStyleLbl="alignAcc1" presStyleIdx="0" presStyleCnt="1" custLinFactNeighborX="7348" custLinFactNeighborY="15132">
        <dgm:presLayoutVars>
          <dgm:bulletEnabled val="1"/>
        </dgm:presLayoutVars>
      </dgm:prSet>
      <dgm:spPr/>
    </dgm:pt>
  </dgm:ptLst>
  <dgm:cxnLst>
    <dgm:cxn modelId="{4DF1A005-A8F4-40B2-9747-974F93269082}" type="presOf" srcId="{8163CAF3-90E2-4522-8C90-9FA1E943213F}" destId="{E0DB8324-955E-4D6E-A5C8-A1DDDDAF7408}" srcOrd="0" destOrd="0" presId="urn:microsoft.com/office/officeart/2005/8/layout/chevron2"/>
    <dgm:cxn modelId="{54619E1F-D903-42A2-8183-4BA90204EC34}" srcId="{206BF2A8-E0A3-4644-96E8-36439E0B6D22}" destId="{55EF1801-F4C3-4468-A701-024D2672A846}" srcOrd="0" destOrd="0" parTransId="{2EA9194D-CE13-43ED-8C96-A7E3FCFF3061}" sibTransId="{BA43A6BF-2CFF-4A79-ACF8-9CAF69F41C30}"/>
    <dgm:cxn modelId="{B6C32450-0400-49CE-BEC0-7D475F66EB1A}" srcId="{55EF1801-F4C3-4468-A701-024D2672A846}" destId="{09C8CADE-3045-47E9-91A0-81BCB80148AD}" srcOrd="1" destOrd="0" parTransId="{02276D1E-C72F-4A0B-A6D2-2F74424BFE2F}" sibTransId="{16938646-5A93-4C5F-9F22-2B5EA331116C}"/>
    <dgm:cxn modelId="{28D9AD8B-9DD3-461B-993D-9F85301EF2F5}" type="presOf" srcId="{55EF1801-F4C3-4468-A701-024D2672A846}" destId="{FFF9016B-97DC-4348-953D-C03521A78DB7}" srcOrd="0" destOrd="0" presId="urn:microsoft.com/office/officeart/2005/8/layout/chevron2"/>
    <dgm:cxn modelId="{EB3C548C-B0D2-4A92-8158-91DFB30C798A}" srcId="{55EF1801-F4C3-4468-A701-024D2672A846}" destId="{8163CAF3-90E2-4522-8C90-9FA1E943213F}" srcOrd="0" destOrd="0" parTransId="{61886B3A-3292-4258-A9F0-6C5D1E9B2DC5}" sibTransId="{1B274612-063B-4C66-AB7E-D93E62CEB340}"/>
    <dgm:cxn modelId="{8D61B8A9-A9B4-4EAA-8EF7-0A53D50F64DD}" type="presOf" srcId="{206BF2A8-E0A3-4644-96E8-36439E0B6D22}" destId="{58E7DC0C-00F6-44ED-8BEA-3919897D0DCA}" srcOrd="0" destOrd="0" presId="urn:microsoft.com/office/officeart/2005/8/layout/chevron2"/>
    <dgm:cxn modelId="{0E0AC3E6-0B26-4ECD-A237-47520404AA28}" type="presOf" srcId="{09C8CADE-3045-47E9-91A0-81BCB80148AD}" destId="{E0DB8324-955E-4D6E-A5C8-A1DDDDAF7408}" srcOrd="0" destOrd="1" presId="urn:microsoft.com/office/officeart/2005/8/layout/chevron2"/>
    <dgm:cxn modelId="{BCA938DD-7D91-4409-8B92-6D31A3B32E5A}" type="presParOf" srcId="{58E7DC0C-00F6-44ED-8BEA-3919897D0DCA}" destId="{8178149A-5B6C-49A0-8344-44FD2703680E}" srcOrd="0" destOrd="0" presId="urn:microsoft.com/office/officeart/2005/8/layout/chevron2"/>
    <dgm:cxn modelId="{990D9ACD-B2E9-4906-B897-7EF65C745BF0}" type="presParOf" srcId="{8178149A-5B6C-49A0-8344-44FD2703680E}" destId="{FFF9016B-97DC-4348-953D-C03521A78DB7}" srcOrd="0" destOrd="0" presId="urn:microsoft.com/office/officeart/2005/8/layout/chevron2"/>
    <dgm:cxn modelId="{28A121E0-0A7F-471D-8483-1ECEE2B8C780}" type="presParOf" srcId="{8178149A-5B6C-49A0-8344-44FD2703680E}" destId="{E0DB8324-955E-4D6E-A5C8-A1DDDDAF7408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06BF2A8-E0A3-4644-96E8-36439E0B6D22}" type="doc">
      <dgm:prSet loTypeId="urn:microsoft.com/office/officeart/2005/8/layout/chevron2" loCatId="process" qsTypeId="urn:microsoft.com/office/officeart/2005/8/quickstyle/3d5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5EF1801-F4C3-4468-A701-024D2672A846}">
      <dgm:prSet phldrT="[Text]"/>
      <dgm:spPr/>
      <dgm:t>
        <a:bodyPr/>
        <a:lstStyle/>
        <a:p>
          <a:r>
            <a:rPr lang="en-US" b="0" dirty="0"/>
            <a:t>Compassion</a:t>
          </a:r>
        </a:p>
      </dgm:t>
    </dgm:pt>
    <dgm:pt modelId="{2EA9194D-CE13-43ED-8C96-A7E3FCFF3061}" type="parTrans" cxnId="{54619E1F-D903-42A2-8183-4BA90204EC34}">
      <dgm:prSet/>
      <dgm:spPr/>
      <dgm:t>
        <a:bodyPr/>
        <a:lstStyle/>
        <a:p>
          <a:endParaRPr lang="en-US"/>
        </a:p>
      </dgm:t>
    </dgm:pt>
    <dgm:pt modelId="{BA43A6BF-2CFF-4A79-ACF8-9CAF69F41C30}" type="sibTrans" cxnId="{54619E1F-D903-42A2-8183-4BA90204EC34}">
      <dgm:prSet/>
      <dgm:spPr/>
      <dgm:t>
        <a:bodyPr/>
        <a:lstStyle/>
        <a:p>
          <a:endParaRPr lang="en-US"/>
        </a:p>
      </dgm:t>
    </dgm:pt>
    <dgm:pt modelId="{8163CAF3-90E2-4522-8C90-9FA1E943213F}">
      <dgm:prSet/>
      <dgm:spPr/>
      <dgm:t>
        <a:bodyPr/>
        <a:lstStyle/>
        <a:p>
          <a:r>
            <a:rPr lang="en-US" dirty="0"/>
            <a:t>Empathy</a:t>
          </a:r>
          <a:endParaRPr lang="en-US" b="0" dirty="0">
            <a:solidFill>
              <a:schemeClr val="tx1"/>
            </a:solidFill>
          </a:endParaRPr>
        </a:p>
      </dgm:t>
    </dgm:pt>
    <dgm:pt modelId="{1B274612-063B-4C66-AB7E-D93E62CEB340}" type="sibTrans" cxnId="{EB3C548C-B0D2-4A92-8158-91DFB30C798A}">
      <dgm:prSet/>
      <dgm:spPr/>
      <dgm:t>
        <a:bodyPr/>
        <a:lstStyle/>
        <a:p>
          <a:endParaRPr lang="en-US"/>
        </a:p>
      </dgm:t>
    </dgm:pt>
    <dgm:pt modelId="{61886B3A-3292-4258-A9F0-6C5D1E9B2DC5}" type="parTrans" cxnId="{EB3C548C-B0D2-4A92-8158-91DFB30C798A}">
      <dgm:prSet/>
      <dgm:spPr/>
      <dgm:t>
        <a:bodyPr/>
        <a:lstStyle/>
        <a:p>
          <a:endParaRPr lang="en-US"/>
        </a:p>
      </dgm:t>
    </dgm:pt>
    <dgm:pt modelId="{C25C3292-A116-4DB6-B8C0-CBF82AFBDABE}">
      <dgm:prSet/>
      <dgm:spPr/>
      <dgm:t>
        <a:bodyPr/>
        <a:lstStyle/>
        <a:p>
          <a:r>
            <a:rPr lang="en-US" dirty="0"/>
            <a:t>Kindness</a:t>
          </a:r>
          <a:endParaRPr lang="en-US" b="0" dirty="0">
            <a:solidFill>
              <a:schemeClr val="tx1"/>
            </a:solidFill>
          </a:endParaRPr>
        </a:p>
      </dgm:t>
    </dgm:pt>
    <dgm:pt modelId="{37CB6CE6-0806-44FA-A807-8B18EF5ABBC9}" type="parTrans" cxnId="{79950375-2838-41F1-9B3D-A1D8901E48AA}">
      <dgm:prSet/>
      <dgm:spPr/>
      <dgm:t>
        <a:bodyPr/>
        <a:lstStyle/>
        <a:p>
          <a:endParaRPr lang="en-US"/>
        </a:p>
      </dgm:t>
    </dgm:pt>
    <dgm:pt modelId="{DCAF9F05-1D86-460E-9A73-790231D8310A}" type="sibTrans" cxnId="{79950375-2838-41F1-9B3D-A1D8901E48AA}">
      <dgm:prSet/>
      <dgm:spPr/>
      <dgm:t>
        <a:bodyPr/>
        <a:lstStyle/>
        <a:p>
          <a:endParaRPr lang="en-US"/>
        </a:p>
      </dgm:t>
    </dgm:pt>
    <dgm:pt modelId="{17FEBA80-FA0B-4EE5-A6D0-D73739690F50}">
      <dgm:prSet/>
      <dgm:spPr/>
      <dgm:t>
        <a:bodyPr/>
        <a:lstStyle/>
        <a:p>
          <a:r>
            <a:rPr lang="en-US" dirty="0"/>
            <a:t>Respect</a:t>
          </a:r>
          <a:endParaRPr lang="en-US" b="0" dirty="0">
            <a:solidFill>
              <a:schemeClr val="tx1"/>
            </a:solidFill>
          </a:endParaRPr>
        </a:p>
      </dgm:t>
    </dgm:pt>
    <dgm:pt modelId="{C6A11A44-0F07-485C-9290-0E650134F2EE}" type="parTrans" cxnId="{6677E326-B116-478B-8CE2-877C9A6D7CA4}">
      <dgm:prSet/>
      <dgm:spPr/>
      <dgm:t>
        <a:bodyPr/>
        <a:lstStyle/>
        <a:p>
          <a:endParaRPr lang="en-US"/>
        </a:p>
      </dgm:t>
    </dgm:pt>
    <dgm:pt modelId="{432F2D0B-91D0-4F8C-A0E8-6D5D3F84D8F3}" type="sibTrans" cxnId="{6677E326-B116-478B-8CE2-877C9A6D7CA4}">
      <dgm:prSet/>
      <dgm:spPr/>
      <dgm:t>
        <a:bodyPr/>
        <a:lstStyle/>
        <a:p>
          <a:endParaRPr lang="en-US"/>
        </a:p>
      </dgm:t>
    </dgm:pt>
    <dgm:pt modelId="{7D1CDAB8-DEB2-46DA-B692-28327DC656D1}">
      <dgm:prSet/>
      <dgm:spPr/>
      <dgm:t>
        <a:bodyPr/>
        <a:lstStyle/>
        <a:p>
          <a:r>
            <a:rPr lang="en-US" dirty="0"/>
            <a:t>Treat others in the class with the respect and courtesy that you would want for yourself and that reflects professional.</a:t>
          </a:r>
          <a:endParaRPr lang="en-US" b="0" dirty="0">
            <a:solidFill>
              <a:schemeClr val="tx1"/>
            </a:solidFill>
          </a:endParaRPr>
        </a:p>
      </dgm:t>
    </dgm:pt>
    <dgm:pt modelId="{BE9E1467-806C-49B8-919A-13A0CD2E2193}" type="parTrans" cxnId="{DC722AD6-0D97-4CD4-B344-8939C2D54FEA}">
      <dgm:prSet/>
      <dgm:spPr/>
      <dgm:t>
        <a:bodyPr/>
        <a:lstStyle/>
        <a:p>
          <a:endParaRPr lang="en-US"/>
        </a:p>
      </dgm:t>
    </dgm:pt>
    <dgm:pt modelId="{084E53C5-06D7-454D-A960-582E77BF9376}" type="sibTrans" cxnId="{DC722AD6-0D97-4CD4-B344-8939C2D54FEA}">
      <dgm:prSet/>
      <dgm:spPr/>
      <dgm:t>
        <a:bodyPr/>
        <a:lstStyle/>
        <a:p>
          <a:endParaRPr lang="en-US"/>
        </a:p>
      </dgm:t>
    </dgm:pt>
    <dgm:pt modelId="{58E7DC0C-00F6-44ED-8BEA-3919897D0DCA}" type="pres">
      <dgm:prSet presAssocID="{206BF2A8-E0A3-4644-96E8-36439E0B6D22}" presName="linearFlow" presStyleCnt="0">
        <dgm:presLayoutVars>
          <dgm:dir/>
          <dgm:animLvl val="lvl"/>
          <dgm:resizeHandles val="exact"/>
        </dgm:presLayoutVars>
      </dgm:prSet>
      <dgm:spPr/>
    </dgm:pt>
    <dgm:pt modelId="{8178149A-5B6C-49A0-8344-44FD2703680E}" type="pres">
      <dgm:prSet presAssocID="{55EF1801-F4C3-4468-A701-024D2672A846}" presName="composite" presStyleCnt="0"/>
      <dgm:spPr/>
    </dgm:pt>
    <dgm:pt modelId="{FFF9016B-97DC-4348-953D-C03521A78DB7}" type="pres">
      <dgm:prSet presAssocID="{55EF1801-F4C3-4468-A701-024D2672A846}" presName="parentText" presStyleLbl="alignNode1" presStyleIdx="0" presStyleCnt="1">
        <dgm:presLayoutVars>
          <dgm:chMax val="1"/>
          <dgm:bulletEnabled val="1"/>
        </dgm:presLayoutVars>
      </dgm:prSet>
      <dgm:spPr/>
    </dgm:pt>
    <dgm:pt modelId="{E0DB8324-955E-4D6E-A5C8-A1DDDDAF7408}" type="pres">
      <dgm:prSet presAssocID="{55EF1801-F4C3-4468-A701-024D2672A846}" presName="descendantText" presStyleLbl="alignAcc1" presStyleIdx="0" presStyleCnt="1" custLinFactNeighborX="7348" custLinFactNeighborY="15132">
        <dgm:presLayoutVars>
          <dgm:bulletEnabled val="1"/>
        </dgm:presLayoutVars>
      </dgm:prSet>
      <dgm:spPr/>
    </dgm:pt>
  </dgm:ptLst>
  <dgm:cxnLst>
    <dgm:cxn modelId="{4DF1A005-A8F4-40B2-9747-974F93269082}" type="presOf" srcId="{8163CAF3-90E2-4522-8C90-9FA1E943213F}" destId="{E0DB8324-955E-4D6E-A5C8-A1DDDDAF7408}" srcOrd="0" destOrd="0" presId="urn:microsoft.com/office/officeart/2005/8/layout/chevron2"/>
    <dgm:cxn modelId="{54619E1F-D903-42A2-8183-4BA90204EC34}" srcId="{206BF2A8-E0A3-4644-96E8-36439E0B6D22}" destId="{55EF1801-F4C3-4468-A701-024D2672A846}" srcOrd="0" destOrd="0" parTransId="{2EA9194D-CE13-43ED-8C96-A7E3FCFF3061}" sibTransId="{BA43A6BF-2CFF-4A79-ACF8-9CAF69F41C30}"/>
    <dgm:cxn modelId="{6677E326-B116-478B-8CE2-877C9A6D7CA4}" srcId="{55EF1801-F4C3-4468-A701-024D2672A846}" destId="{17FEBA80-FA0B-4EE5-A6D0-D73739690F50}" srcOrd="2" destOrd="0" parTransId="{C6A11A44-0F07-485C-9290-0E650134F2EE}" sibTransId="{432F2D0B-91D0-4F8C-A0E8-6D5D3F84D8F3}"/>
    <dgm:cxn modelId="{79950375-2838-41F1-9B3D-A1D8901E48AA}" srcId="{55EF1801-F4C3-4468-A701-024D2672A846}" destId="{C25C3292-A116-4DB6-B8C0-CBF82AFBDABE}" srcOrd="1" destOrd="0" parTransId="{37CB6CE6-0806-44FA-A807-8B18EF5ABBC9}" sibTransId="{DCAF9F05-1D86-460E-9A73-790231D8310A}"/>
    <dgm:cxn modelId="{28D9AD8B-9DD3-461B-993D-9F85301EF2F5}" type="presOf" srcId="{55EF1801-F4C3-4468-A701-024D2672A846}" destId="{FFF9016B-97DC-4348-953D-C03521A78DB7}" srcOrd="0" destOrd="0" presId="urn:microsoft.com/office/officeart/2005/8/layout/chevron2"/>
    <dgm:cxn modelId="{EB3C548C-B0D2-4A92-8158-91DFB30C798A}" srcId="{55EF1801-F4C3-4468-A701-024D2672A846}" destId="{8163CAF3-90E2-4522-8C90-9FA1E943213F}" srcOrd="0" destOrd="0" parTransId="{61886B3A-3292-4258-A9F0-6C5D1E9B2DC5}" sibTransId="{1B274612-063B-4C66-AB7E-D93E62CEB340}"/>
    <dgm:cxn modelId="{8D61B8A9-A9B4-4EAA-8EF7-0A53D50F64DD}" type="presOf" srcId="{206BF2A8-E0A3-4644-96E8-36439E0B6D22}" destId="{58E7DC0C-00F6-44ED-8BEA-3919897D0DCA}" srcOrd="0" destOrd="0" presId="urn:microsoft.com/office/officeart/2005/8/layout/chevron2"/>
    <dgm:cxn modelId="{BD53B4B5-F57A-4DBE-A224-798F131DFD34}" type="presOf" srcId="{17FEBA80-FA0B-4EE5-A6D0-D73739690F50}" destId="{E0DB8324-955E-4D6E-A5C8-A1DDDDAF7408}" srcOrd="0" destOrd="2" presId="urn:microsoft.com/office/officeart/2005/8/layout/chevron2"/>
    <dgm:cxn modelId="{0E5EF1BA-36AC-4A8B-B204-E075877BF828}" type="presOf" srcId="{7D1CDAB8-DEB2-46DA-B692-28327DC656D1}" destId="{E0DB8324-955E-4D6E-A5C8-A1DDDDAF7408}" srcOrd="0" destOrd="3" presId="urn:microsoft.com/office/officeart/2005/8/layout/chevron2"/>
    <dgm:cxn modelId="{DC722AD6-0D97-4CD4-B344-8939C2D54FEA}" srcId="{55EF1801-F4C3-4468-A701-024D2672A846}" destId="{7D1CDAB8-DEB2-46DA-B692-28327DC656D1}" srcOrd="3" destOrd="0" parTransId="{BE9E1467-806C-49B8-919A-13A0CD2E2193}" sibTransId="{084E53C5-06D7-454D-A960-582E77BF9376}"/>
    <dgm:cxn modelId="{36828AEA-6204-4F5E-9310-8E117A06001D}" type="presOf" srcId="{C25C3292-A116-4DB6-B8C0-CBF82AFBDABE}" destId="{E0DB8324-955E-4D6E-A5C8-A1DDDDAF7408}" srcOrd="0" destOrd="1" presId="urn:microsoft.com/office/officeart/2005/8/layout/chevron2"/>
    <dgm:cxn modelId="{BCA938DD-7D91-4409-8B92-6D31A3B32E5A}" type="presParOf" srcId="{58E7DC0C-00F6-44ED-8BEA-3919897D0DCA}" destId="{8178149A-5B6C-49A0-8344-44FD2703680E}" srcOrd="0" destOrd="0" presId="urn:microsoft.com/office/officeart/2005/8/layout/chevron2"/>
    <dgm:cxn modelId="{990D9ACD-B2E9-4906-B897-7EF65C745BF0}" type="presParOf" srcId="{8178149A-5B6C-49A0-8344-44FD2703680E}" destId="{FFF9016B-97DC-4348-953D-C03521A78DB7}" srcOrd="0" destOrd="0" presId="urn:microsoft.com/office/officeart/2005/8/layout/chevron2"/>
    <dgm:cxn modelId="{28A121E0-0A7F-471D-8483-1ECEE2B8C780}" type="presParOf" srcId="{8178149A-5B6C-49A0-8344-44FD2703680E}" destId="{E0DB8324-955E-4D6E-A5C8-A1DDDDAF7408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206BF2A8-E0A3-4644-96E8-36439E0B6D22}" type="doc">
      <dgm:prSet loTypeId="urn:microsoft.com/office/officeart/2005/8/layout/chevron2" loCatId="process" qsTypeId="urn:microsoft.com/office/officeart/2005/8/quickstyle/3d5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5EF1801-F4C3-4468-A701-024D2672A846}">
      <dgm:prSet phldrT="[Text]"/>
      <dgm:spPr/>
      <dgm:t>
        <a:bodyPr/>
        <a:lstStyle/>
        <a:p>
          <a:r>
            <a:rPr lang="en-US" dirty="0"/>
            <a:t>Netiquette</a:t>
          </a:r>
          <a:endParaRPr lang="en-US" b="0" dirty="0"/>
        </a:p>
      </dgm:t>
    </dgm:pt>
    <dgm:pt modelId="{2EA9194D-CE13-43ED-8C96-A7E3FCFF3061}" type="parTrans" cxnId="{54619E1F-D903-42A2-8183-4BA90204EC34}">
      <dgm:prSet/>
      <dgm:spPr/>
      <dgm:t>
        <a:bodyPr/>
        <a:lstStyle/>
        <a:p>
          <a:endParaRPr lang="en-US"/>
        </a:p>
      </dgm:t>
    </dgm:pt>
    <dgm:pt modelId="{BA43A6BF-2CFF-4A79-ACF8-9CAF69F41C30}" type="sibTrans" cxnId="{54619E1F-D903-42A2-8183-4BA90204EC34}">
      <dgm:prSet/>
      <dgm:spPr/>
      <dgm:t>
        <a:bodyPr/>
        <a:lstStyle/>
        <a:p>
          <a:endParaRPr lang="en-US"/>
        </a:p>
      </dgm:t>
    </dgm:pt>
    <dgm:pt modelId="{8163CAF3-90E2-4522-8C90-9FA1E943213F}">
      <dgm:prSet/>
      <dgm:spPr/>
      <dgm:t>
        <a:bodyPr/>
        <a:lstStyle/>
        <a:p>
          <a:r>
            <a:rPr lang="en-US" dirty="0"/>
            <a:t>Demonstrate active listening/understanding by summarizing your respondent’s points briefly before responding (whether agreeing or disagreeing).</a:t>
          </a:r>
          <a:endParaRPr lang="en-US" b="0" dirty="0">
            <a:solidFill>
              <a:schemeClr val="tx1"/>
            </a:solidFill>
          </a:endParaRPr>
        </a:p>
      </dgm:t>
    </dgm:pt>
    <dgm:pt modelId="{1B274612-063B-4C66-AB7E-D93E62CEB340}" type="sibTrans" cxnId="{EB3C548C-B0D2-4A92-8158-91DFB30C798A}">
      <dgm:prSet/>
      <dgm:spPr/>
      <dgm:t>
        <a:bodyPr/>
        <a:lstStyle/>
        <a:p>
          <a:endParaRPr lang="en-US"/>
        </a:p>
      </dgm:t>
    </dgm:pt>
    <dgm:pt modelId="{61886B3A-3292-4258-A9F0-6C5D1E9B2DC5}" type="parTrans" cxnId="{EB3C548C-B0D2-4A92-8158-91DFB30C798A}">
      <dgm:prSet/>
      <dgm:spPr/>
      <dgm:t>
        <a:bodyPr/>
        <a:lstStyle/>
        <a:p>
          <a:endParaRPr lang="en-US"/>
        </a:p>
      </dgm:t>
    </dgm:pt>
    <dgm:pt modelId="{C622DBB5-4FDE-47C7-AB0B-B036BBF2D3B6}">
      <dgm:prSet/>
      <dgm:spPr/>
      <dgm:t>
        <a:bodyPr/>
        <a:lstStyle/>
        <a:p>
          <a:endParaRPr lang="en-US" b="0" dirty="0">
            <a:solidFill>
              <a:schemeClr val="tx1"/>
            </a:solidFill>
          </a:endParaRPr>
        </a:p>
      </dgm:t>
    </dgm:pt>
    <dgm:pt modelId="{7D415702-2FBA-4D3D-AC37-BDA9B89B94EE}" type="parTrans" cxnId="{9429BD4A-F63E-482E-AC8F-0F8FE610CCAE}">
      <dgm:prSet/>
      <dgm:spPr/>
      <dgm:t>
        <a:bodyPr/>
        <a:lstStyle/>
        <a:p>
          <a:endParaRPr lang="en-US"/>
        </a:p>
      </dgm:t>
    </dgm:pt>
    <dgm:pt modelId="{46937FD9-F268-4224-A40A-4B07A80A5295}" type="sibTrans" cxnId="{9429BD4A-F63E-482E-AC8F-0F8FE610CCAE}">
      <dgm:prSet/>
      <dgm:spPr/>
      <dgm:t>
        <a:bodyPr/>
        <a:lstStyle/>
        <a:p>
          <a:endParaRPr lang="en-US"/>
        </a:p>
      </dgm:t>
    </dgm:pt>
    <dgm:pt modelId="{27DE4D80-C240-4B97-9851-2432A9592EE0}">
      <dgm:prSet/>
      <dgm:spPr/>
      <dgm:t>
        <a:bodyPr/>
        <a:lstStyle/>
        <a:p>
          <a:r>
            <a:rPr lang="en-US" dirty="0"/>
            <a:t>Collegial Learning and Collaboration  with each other is the foundation to successful completion of the course.</a:t>
          </a:r>
          <a:endParaRPr lang="en-US" b="0" dirty="0">
            <a:solidFill>
              <a:schemeClr val="tx1"/>
            </a:solidFill>
          </a:endParaRPr>
        </a:p>
      </dgm:t>
    </dgm:pt>
    <dgm:pt modelId="{E32BEB25-BAF3-459D-8879-1EAE6E01CFE0}" type="parTrans" cxnId="{EB825D94-9D15-4934-92FA-46CB6D4C0467}">
      <dgm:prSet/>
      <dgm:spPr/>
      <dgm:t>
        <a:bodyPr/>
        <a:lstStyle/>
        <a:p>
          <a:endParaRPr lang="en-US"/>
        </a:p>
      </dgm:t>
    </dgm:pt>
    <dgm:pt modelId="{7187711B-1C54-4C26-8BFF-FE24286D6680}" type="sibTrans" cxnId="{EB825D94-9D15-4934-92FA-46CB6D4C0467}">
      <dgm:prSet/>
      <dgm:spPr/>
      <dgm:t>
        <a:bodyPr/>
        <a:lstStyle/>
        <a:p>
          <a:endParaRPr lang="en-US"/>
        </a:p>
      </dgm:t>
    </dgm:pt>
    <dgm:pt modelId="{58E7DC0C-00F6-44ED-8BEA-3919897D0DCA}" type="pres">
      <dgm:prSet presAssocID="{206BF2A8-E0A3-4644-96E8-36439E0B6D22}" presName="linearFlow" presStyleCnt="0">
        <dgm:presLayoutVars>
          <dgm:dir/>
          <dgm:animLvl val="lvl"/>
          <dgm:resizeHandles val="exact"/>
        </dgm:presLayoutVars>
      </dgm:prSet>
      <dgm:spPr/>
    </dgm:pt>
    <dgm:pt modelId="{8178149A-5B6C-49A0-8344-44FD2703680E}" type="pres">
      <dgm:prSet presAssocID="{55EF1801-F4C3-4468-A701-024D2672A846}" presName="composite" presStyleCnt="0"/>
      <dgm:spPr/>
    </dgm:pt>
    <dgm:pt modelId="{FFF9016B-97DC-4348-953D-C03521A78DB7}" type="pres">
      <dgm:prSet presAssocID="{55EF1801-F4C3-4468-A701-024D2672A846}" presName="parentText" presStyleLbl="alignNode1" presStyleIdx="0" presStyleCnt="1">
        <dgm:presLayoutVars>
          <dgm:chMax val="1"/>
          <dgm:bulletEnabled val="1"/>
        </dgm:presLayoutVars>
      </dgm:prSet>
      <dgm:spPr/>
    </dgm:pt>
    <dgm:pt modelId="{E0DB8324-955E-4D6E-A5C8-A1DDDDAF7408}" type="pres">
      <dgm:prSet presAssocID="{55EF1801-F4C3-4468-A701-024D2672A846}" presName="descendantText" presStyleLbl="alignAcc1" presStyleIdx="0" presStyleCnt="1" custLinFactNeighborX="7348" custLinFactNeighborY="15132">
        <dgm:presLayoutVars>
          <dgm:bulletEnabled val="1"/>
        </dgm:presLayoutVars>
      </dgm:prSet>
      <dgm:spPr/>
    </dgm:pt>
  </dgm:ptLst>
  <dgm:cxnLst>
    <dgm:cxn modelId="{4DF1A005-A8F4-40B2-9747-974F93269082}" type="presOf" srcId="{8163CAF3-90E2-4522-8C90-9FA1E943213F}" destId="{E0DB8324-955E-4D6E-A5C8-A1DDDDAF7408}" srcOrd="0" destOrd="0" presId="urn:microsoft.com/office/officeart/2005/8/layout/chevron2"/>
    <dgm:cxn modelId="{54619E1F-D903-42A2-8183-4BA90204EC34}" srcId="{206BF2A8-E0A3-4644-96E8-36439E0B6D22}" destId="{55EF1801-F4C3-4468-A701-024D2672A846}" srcOrd="0" destOrd="0" parTransId="{2EA9194D-CE13-43ED-8C96-A7E3FCFF3061}" sibTransId="{BA43A6BF-2CFF-4A79-ACF8-9CAF69F41C30}"/>
    <dgm:cxn modelId="{6980BC38-D568-46BD-A73F-DBEB127CBB83}" type="presOf" srcId="{27DE4D80-C240-4B97-9851-2432A9592EE0}" destId="{E0DB8324-955E-4D6E-A5C8-A1DDDDAF7408}" srcOrd="0" destOrd="1" presId="urn:microsoft.com/office/officeart/2005/8/layout/chevron2"/>
    <dgm:cxn modelId="{9429BD4A-F63E-482E-AC8F-0F8FE610CCAE}" srcId="{55EF1801-F4C3-4468-A701-024D2672A846}" destId="{C622DBB5-4FDE-47C7-AB0B-B036BBF2D3B6}" srcOrd="2" destOrd="0" parTransId="{7D415702-2FBA-4D3D-AC37-BDA9B89B94EE}" sibTransId="{46937FD9-F268-4224-A40A-4B07A80A5295}"/>
    <dgm:cxn modelId="{28D9AD8B-9DD3-461B-993D-9F85301EF2F5}" type="presOf" srcId="{55EF1801-F4C3-4468-A701-024D2672A846}" destId="{FFF9016B-97DC-4348-953D-C03521A78DB7}" srcOrd="0" destOrd="0" presId="urn:microsoft.com/office/officeart/2005/8/layout/chevron2"/>
    <dgm:cxn modelId="{EB3C548C-B0D2-4A92-8158-91DFB30C798A}" srcId="{55EF1801-F4C3-4468-A701-024D2672A846}" destId="{8163CAF3-90E2-4522-8C90-9FA1E943213F}" srcOrd="0" destOrd="0" parTransId="{61886B3A-3292-4258-A9F0-6C5D1E9B2DC5}" sibTransId="{1B274612-063B-4C66-AB7E-D93E62CEB340}"/>
    <dgm:cxn modelId="{EB825D94-9D15-4934-92FA-46CB6D4C0467}" srcId="{55EF1801-F4C3-4468-A701-024D2672A846}" destId="{27DE4D80-C240-4B97-9851-2432A9592EE0}" srcOrd="1" destOrd="0" parTransId="{E32BEB25-BAF3-459D-8879-1EAE6E01CFE0}" sibTransId="{7187711B-1C54-4C26-8BFF-FE24286D6680}"/>
    <dgm:cxn modelId="{8D61B8A9-A9B4-4EAA-8EF7-0A53D50F64DD}" type="presOf" srcId="{206BF2A8-E0A3-4644-96E8-36439E0B6D22}" destId="{58E7DC0C-00F6-44ED-8BEA-3919897D0DCA}" srcOrd="0" destOrd="0" presId="urn:microsoft.com/office/officeart/2005/8/layout/chevron2"/>
    <dgm:cxn modelId="{C6A4C4B4-9A91-4739-B276-D93F1B1E1D14}" type="presOf" srcId="{C622DBB5-4FDE-47C7-AB0B-B036BBF2D3B6}" destId="{E0DB8324-955E-4D6E-A5C8-A1DDDDAF7408}" srcOrd="0" destOrd="2" presId="urn:microsoft.com/office/officeart/2005/8/layout/chevron2"/>
    <dgm:cxn modelId="{BCA938DD-7D91-4409-8B92-6D31A3B32E5A}" type="presParOf" srcId="{58E7DC0C-00F6-44ED-8BEA-3919897D0DCA}" destId="{8178149A-5B6C-49A0-8344-44FD2703680E}" srcOrd="0" destOrd="0" presId="urn:microsoft.com/office/officeart/2005/8/layout/chevron2"/>
    <dgm:cxn modelId="{990D9ACD-B2E9-4906-B897-7EF65C745BF0}" type="presParOf" srcId="{8178149A-5B6C-49A0-8344-44FD2703680E}" destId="{FFF9016B-97DC-4348-953D-C03521A78DB7}" srcOrd="0" destOrd="0" presId="urn:microsoft.com/office/officeart/2005/8/layout/chevron2"/>
    <dgm:cxn modelId="{28A121E0-0A7F-471D-8483-1ECEE2B8C780}" type="presParOf" srcId="{8178149A-5B6C-49A0-8344-44FD2703680E}" destId="{E0DB8324-955E-4D6E-A5C8-A1DDDDAF7408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206BF2A8-E0A3-4644-96E8-36439E0B6D22}" type="doc">
      <dgm:prSet loTypeId="urn:microsoft.com/office/officeart/2005/8/layout/chevron2" loCatId="process" qsTypeId="urn:microsoft.com/office/officeart/2005/8/quickstyle/3d5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1960AF9-7650-4DA7-A4CE-7C42CE7E7F5C}">
      <dgm:prSet phldrT="[Text]"/>
      <dgm:spPr/>
      <dgm:t>
        <a:bodyPr/>
        <a:lstStyle/>
        <a:p>
          <a:r>
            <a:rPr lang="en-US" dirty="0"/>
            <a:t>Learning Tools</a:t>
          </a:r>
          <a:endParaRPr lang="en-US" b="0" dirty="0"/>
        </a:p>
      </dgm:t>
    </dgm:pt>
    <dgm:pt modelId="{C911F9B0-9279-4CB7-9FC8-C834EF0C73CC}" type="parTrans" cxnId="{8359E8A9-A77F-490A-B49C-19960C019E30}">
      <dgm:prSet/>
      <dgm:spPr/>
      <dgm:t>
        <a:bodyPr/>
        <a:lstStyle/>
        <a:p>
          <a:endParaRPr lang="en-US"/>
        </a:p>
      </dgm:t>
    </dgm:pt>
    <dgm:pt modelId="{6C1E69A4-0D50-4811-8FFE-D9DE4C944571}" type="sibTrans" cxnId="{8359E8A9-A77F-490A-B49C-19960C019E30}">
      <dgm:prSet/>
      <dgm:spPr/>
      <dgm:t>
        <a:bodyPr/>
        <a:lstStyle/>
        <a:p>
          <a:endParaRPr lang="en-US"/>
        </a:p>
      </dgm:t>
    </dgm:pt>
    <dgm:pt modelId="{D29B50DA-EE40-4089-931E-1D2EBEB16BF8}">
      <dgm:prSet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Blackboard – Course Information</a:t>
          </a:r>
          <a:endParaRPr lang="en-US" b="0" dirty="0">
            <a:solidFill>
              <a:schemeClr val="tx1"/>
            </a:solidFill>
          </a:endParaRPr>
        </a:p>
      </dgm:t>
    </dgm:pt>
    <dgm:pt modelId="{9DE1F19E-766A-4C48-8423-34A93B04049E}" type="parTrans" cxnId="{3A4210EC-300A-40FE-B14D-6E987DFB8A44}">
      <dgm:prSet/>
      <dgm:spPr/>
      <dgm:t>
        <a:bodyPr/>
        <a:lstStyle/>
        <a:p>
          <a:endParaRPr lang="en-US"/>
        </a:p>
      </dgm:t>
    </dgm:pt>
    <dgm:pt modelId="{45047588-8DB8-43C5-9CFA-4307CF80B66B}" type="sibTrans" cxnId="{3A4210EC-300A-40FE-B14D-6E987DFB8A44}">
      <dgm:prSet/>
      <dgm:spPr/>
      <dgm:t>
        <a:bodyPr/>
        <a:lstStyle/>
        <a:p>
          <a:endParaRPr lang="en-US"/>
        </a:p>
      </dgm:t>
    </dgm:pt>
    <dgm:pt modelId="{B01C4788-5EE1-4FB3-9A9B-93A22A7B6596}">
      <dgm:prSet/>
      <dgm:spPr/>
      <dgm:t>
        <a:bodyPr/>
        <a:lstStyle/>
        <a:p>
          <a:r>
            <a:rPr lang="en-US" b="0" dirty="0">
              <a:solidFill>
                <a:schemeClr val="tx2"/>
              </a:solidFill>
            </a:rPr>
            <a:t>File/Folder Management</a:t>
          </a:r>
          <a:endParaRPr lang="en-US" b="0" dirty="0">
            <a:solidFill>
              <a:schemeClr val="tx1"/>
            </a:solidFill>
          </a:endParaRPr>
        </a:p>
      </dgm:t>
    </dgm:pt>
    <dgm:pt modelId="{68948E45-2C38-421F-ADD8-6A2D58C12BA7}" type="parTrans" cxnId="{F4E78E98-652C-447A-A240-4658D186D0BB}">
      <dgm:prSet/>
      <dgm:spPr/>
      <dgm:t>
        <a:bodyPr/>
        <a:lstStyle/>
        <a:p>
          <a:endParaRPr lang="en-US"/>
        </a:p>
      </dgm:t>
    </dgm:pt>
    <dgm:pt modelId="{295DE3B3-9697-49D9-A1A1-A2FCA37D5A16}" type="sibTrans" cxnId="{F4E78E98-652C-447A-A240-4658D186D0BB}">
      <dgm:prSet/>
      <dgm:spPr/>
      <dgm:t>
        <a:bodyPr/>
        <a:lstStyle/>
        <a:p>
          <a:endParaRPr lang="en-US"/>
        </a:p>
      </dgm:t>
    </dgm:pt>
    <dgm:pt modelId="{C31A946F-F237-409F-A219-23D2F3B4CDC4}">
      <dgm:prSet/>
      <dgm:spPr/>
      <dgm:t>
        <a:bodyPr/>
        <a:lstStyle/>
        <a:p>
          <a:r>
            <a:rPr lang="en-US" b="0" dirty="0">
              <a:solidFill>
                <a:schemeClr val="tx1"/>
              </a:solidFill>
            </a:rPr>
            <a:t>Access eTextbook</a:t>
          </a:r>
        </a:p>
      </dgm:t>
    </dgm:pt>
    <dgm:pt modelId="{F58EC1CD-76F0-48D3-8FFC-1FCD0DF0049D}" type="parTrans" cxnId="{A2591135-0AC2-4EA5-AAF3-405C19A23AE0}">
      <dgm:prSet/>
      <dgm:spPr/>
      <dgm:t>
        <a:bodyPr/>
        <a:lstStyle/>
        <a:p>
          <a:endParaRPr lang="en-US"/>
        </a:p>
      </dgm:t>
    </dgm:pt>
    <dgm:pt modelId="{164545A3-F11E-43C6-AFF5-64732FB836B8}" type="sibTrans" cxnId="{A2591135-0AC2-4EA5-AAF3-405C19A23AE0}">
      <dgm:prSet/>
      <dgm:spPr/>
      <dgm:t>
        <a:bodyPr/>
        <a:lstStyle/>
        <a:p>
          <a:endParaRPr lang="en-US"/>
        </a:p>
      </dgm:t>
    </dgm:pt>
    <dgm:pt modelId="{EA5452EB-AD6A-4F90-8183-A24F59E8D739}">
      <dgm:prSet/>
      <dgm:spPr/>
      <dgm:t>
        <a:bodyPr/>
        <a:lstStyle/>
        <a:p>
          <a:r>
            <a:rPr lang="en-US" b="0" dirty="0">
              <a:solidFill>
                <a:schemeClr val="tx1"/>
              </a:solidFill>
            </a:rPr>
            <a:t>Install Python</a:t>
          </a:r>
        </a:p>
      </dgm:t>
    </dgm:pt>
    <dgm:pt modelId="{1DF4E63F-3EFD-451D-8C1A-B0D4B503096D}" type="parTrans" cxnId="{F2D160EC-7708-4B47-ADB4-61EBFD626BB0}">
      <dgm:prSet/>
      <dgm:spPr/>
      <dgm:t>
        <a:bodyPr/>
        <a:lstStyle/>
        <a:p>
          <a:endParaRPr lang="en-US"/>
        </a:p>
      </dgm:t>
    </dgm:pt>
    <dgm:pt modelId="{F19E0D3C-B472-4A64-89BB-ED74A11CB868}" type="sibTrans" cxnId="{F2D160EC-7708-4B47-ADB4-61EBFD626BB0}">
      <dgm:prSet/>
      <dgm:spPr/>
      <dgm:t>
        <a:bodyPr/>
        <a:lstStyle/>
        <a:p>
          <a:endParaRPr lang="en-US"/>
        </a:p>
      </dgm:t>
    </dgm:pt>
    <dgm:pt modelId="{58E7DC0C-00F6-44ED-8BEA-3919897D0DCA}" type="pres">
      <dgm:prSet presAssocID="{206BF2A8-E0A3-4644-96E8-36439E0B6D22}" presName="linearFlow" presStyleCnt="0">
        <dgm:presLayoutVars>
          <dgm:dir/>
          <dgm:animLvl val="lvl"/>
          <dgm:resizeHandles val="exact"/>
        </dgm:presLayoutVars>
      </dgm:prSet>
      <dgm:spPr/>
    </dgm:pt>
    <dgm:pt modelId="{1B6B08D9-9E6A-40D6-BC6F-4F326525AB18}" type="pres">
      <dgm:prSet presAssocID="{C1960AF9-7650-4DA7-A4CE-7C42CE7E7F5C}" presName="composite" presStyleCnt="0"/>
      <dgm:spPr/>
    </dgm:pt>
    <dgm:pt modelId="{DF9DCF28-FD8E-4711-9064-6844A94BAA9C}" type="pres">
      <dgm:prSet presAssocID="{C1960AF9-7650-4DA7-A4CE-7C42CE7E7F5C}" presName="parentText" presStyleLbl="alignNode1" presStyleIdx="0" presStyleCnt="1">
        <dgm:presLayoutVars>
          <dgm:chMax val="1"/>
          <dgm:bulletEnabled val="1"/>
        </dgm:presLayoutVars>
      </dgm:prSet>
      <dgm:spPr/>
    </dgm:pt>
    <dgm:pt modelId="{8D8C2C64-081F-476D-BEBB-6BFDF3648974}" type="pres">
      <dgm:prSet presAssocID="{C1960AF9-7650-4DA7-A4CE-7C42CE7E7F5C}" presName="descendantText" presStyleLbl="alignAcc1" presStyleIdx="0" presStyleCnt="1" custLinFactNeighborX="7348" custLinFactNeighborY="15132">
        <dgm:presLayoutVars>
          <dgm:bulletEnabled val="1"/>
        </dgm:presLayoutVars>
      </dgm:prSet>
      <dgm:spPr/>
    </dgm:pt>
  </dgm:ptLst>
  <dgm:cxnLst>
    <dgm:cxn modelId="{F7AC101B-BE70-4247-8B55-5CF2ECFF4AD2}" type="presOf" srcId="{EA5452EB-AD6A-4F90-8183-A24F59E8D739}" destId="{8D8C2C64-081F-476D-BEBB-6BFDF3648974}" srcOrd="0" destOrd="3" presId="urn:microsoft.com/office/officeart/2005/8/layout/chevron2"/>
    <dgm:cxn modelId="{A2591135-0AC2-4EA5-AAF3-405C19A23AE0}" srcId="{C1960AF9-7650-4DA7-A4CE-7C42CE7E7F5C}" destId="{C31A946F-F237-409F-A219-23D2F3B4CDC4}" srcOrd="2" destOrd="0" parTransId="{F58EC1CD-76F0-48D3-8FFC-1FCD0DF0049D}" sibTransId="{164545A3-F11E-43C6-AFF5-64732FB836B8}"/>
    <dgm:cxn modelId="{F4E78E98-652C-447A-A240-4658D186D0BB}" srcId="{C1960AF9-7650-4DA7-A4CE-7C42CE7E7F5C}" destId="{B01C4788-5EE1-4FB3-9A9B-93A22A7B6596}" srcOrd="1" destOrd="0" parTransId="{68948E45-2C38-421F-ADD8-6A2D58C12BA7}" sibTransId="{295DE3B3-9697-49D9-A1A1-A2FCA37D5A16}"/>
    <dgm:cxn modelId="{A4F790A2-3D3D-4C51-B305-7EAB1AAEA886}" type="presOf" srcId="{C31A946F-F237-409F-A219-23D2F3B4CDC4}" destId="{8D8C2C64-081F-476D-BEBB-6BFDF3648974}" srcOrd="0" destOrd="2" presId="urn:microsoft.com/office/officeart/2005/8/layout/chevron2"/>
    <dgm:cxn modelId="{8D61B8A9-A9B4-4EAA-8EF7-0A53D50F64DD}" type="presOf" srcId="{206BF2A8-E0A3-4644-96E8-36439E0B6D22}" destId="{58E7DC0C-00F6-44ED-8BEA-3919897D0DCA}" srcOrd="0" destOrd="0" presId="urn:microsoft.com/office/officeart/2005/8/layout/chevron2"/>
    <dgm:cxn modelId="{8359E8A9-A77F-490A-B49C-19960C019E30}" srcId="{206BF2A8-E0A3-4644-96E8-36439E0B6D22}" destId="{C1960AF9-7650-4DA7-A4CE-7C42CE7E7F5C}" srcOrd="0" destOrd="0" parTransId="{C911F9B0-9279-4CB7-9FC8-C834EF0C73CC}" sibTransId="{6C1E69A4-0D50-4811-8FFE-D9DE4C944571}"/>
    <dgm:cxn modelId="{C43CC8C7-88D9-43BD-BE57-1EEECC240CD0}" type="presOf" srcId="{C1960AF9-7650-4DA7-A4CE-7C42CE7E7F5C}" destId="{DF9DCF28-FD8E-4711-9064-6844A94BAA9C}" srcOrd="0" destOrd="0" presId="urn:microsoft.com/office/officeart/2005/8/layout/chevron2"/>
    <dgm:cxn modelId="{B0BCF1D5-DD44-40F0-B5AF-79D52D42EF4E}" type="presOf" srcId="{B01C4788-5EE1-4FB3-9A9B-93A22A7B6596}" destId="{8D8C2C64-081F-476D-BEBB-6BFDF3648974}" srcOrd="0" destOrd="1" presId="urn:microsoft.com/office/officeart/2005/8/layout/chevron2"/>
    <dgm:cxn modelId="{3C87F7E7-89F3-4A2D-83C7-AE4DBA9E2039}" type="presOf" srcId="{D29B50DA-EE40-4089-931E-1D2EBEB16BF8}" destId="{8D8C2C64-081F-476D-BEBB-6BFDF3648974}" srcOrd="0" destOrd="0" presId="urn:microsoft.com/office/officeart/2005/8/layout/chevron2"/>
    <dgm:cxn modelId="{3A4210EC-300A-40FE-B14D-6E987DFB8A44}" srcId="{C1960AF9-7650-4DA7-A4CE-7C42CE7E7F5C}" destId="{D29B50DA-EE40-4089-931E-1D2EBEB16BF8}" srcOrd="0" destOrd="0" parTransId="{9DE1F19E-766A-4C48-8423-34A93B04049E}" sibTransId="{45047588-8DB8-43C5-9CFA-4307CF80B66B}"/>
    <dgm:cxn modelId="{F2D160EC-7708-4B47-ADB4-61EBFD626BB0}" srcId="{C1960AF9-7650-4DA7-A4CE-7C42CE7E7F5C}" destId="{EA5452EB-AD6A-4F90-8183-A24F59E8D739}" srcOrd="3" destOrd="0" parTransId="{1DF4E63F-3EFD-451D-8C1A-B0D4B503096D}" sibTransId="{F19E0D3C-B472-4A64-89BB-ED74A11CB868}"/>
    <dgm:cxn modelId="{72FF808C-8D82-49EC-BEBA-D31BF467D992}" type="presParOf" srcId="{58E7DC0C-00F6-44ED-8BEA-3919897D0DCA}" destId="{1B6B08D9-9E6A-40D6-BC6F-4F326525AB18}" srcOrd="0" destOrd="0" presId="urn:microsoft.com/office/officeart/2005/8/layout/chevron2"/>
    <dgm:cxn modelId="{6E686462-9102-4211-A5BD-5C8E45AFDBFB}" type="presParOf" srcId="{1B6B08D9-9E6A-40D6-BC6F-4F326525AB18}" destId="{DF9DCF28-FD8E-4711-9064-6844A94BAA9C}" srcOrd="0" destOrd="0" presId="urn:microsoft.com/office/officeart/2005/8/layout/chevron2"/>
    <dgm:cxn modelId="{5E1B6479-DC2B-4CE5-B767-8B0AA92E12B9}" type="presParOf" srcId="{1B6B08D9-9E6A-40D6-BC6F-4F326525AB18}" destId="{8D8C2C64-081F-476D-BEBB-6BFDF3648974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72E56FB1-60A2-4BDA-B537-288ADF263F94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76BC78A-3FD8-4B3C-A27E-358C62AA8E90}">
      <dgm:prSet phldrT="[Text]"/>
      <dgm:spPr/>
      <dgm:t>
        <a:bodyPr/>
        <a:lstStyle/>
        <a:p>
          <a:r>
            <a:rPr lang="en-US" altLang="en-US" dirty="0">
              <a:solidFill>
                <a:schemeClr val="tx1"/>
              </a:solidFill>
            </a:rPr>
            <a:t>Computer with audio/</a:t>
          </a:r>
          <a:r>
            <a:rPr lang="en-US" dirty="0">
              <a:solidFill>
                <a:schemeClr val="tx1"/>
              </a:solidFill>
            </a:rPr>
            <a:t>Internet access</a:t>
          </a:r>
        </a:p>
      </dgm:t>
    </dgm:pt>
    <dgm:pt modelId="{E8F4F207-EE94-4DF3-A2CC-FD78612FB13B}" type="parTrans" cxnId="{0B749320-9512-4188-BAB2-5BBC7BFB70EB}">
      <dgm:prSet/>
      <dgm:spPr/>
      <dgm:t>
        <a:bodyPr/>
        <a:lstStyle/>
        <a:p>
          <a:endParaRPr lang="en-US"/>
        </a:p>
      </dgm:t>
    </dgm:pt>
    <dgm:pt modelId="{9B99E830-E5E9-40C2-AF02-D1330AFE5E60}" type="sibTrans" cxnId="{0B749320-9512-4188-BAB2-5BBC7BFB70EB}">
      <dgm:prSet/>
      <dgm:spPr/>
      <dgm:t>
        <a:bodyPr/>
        <a:lstStyle/>
        <a:p>
          <a:endParaRPr lang="en-US"/>
        </a:p>
      </dgm:t>
    </dgm:pt>
    <dgm:pt modelId="{0A43F66D-B3D8-46F1-BF3E-DC2920B8CA73}">
      <dgm:prSet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Install Python</a:t>
          </a:r>
        </a:p>
      </dgm:t>
    </dgm:pt>
    <dgm:pt modelId="{4A1A77FF-3190-42B0-8412-203F8717DE28}" type="parTrans" cxnId="{34BCDD25-53F3-4B8F-890B-4F77F7A6AFF9}">
      <dgm:prSet/>
      <dgm:spPr/>
      <dgm:t>
        <a:bodyPr/>
        <a:lstStyle/>
        <a:p>
          <a:endParaRPr lang="en-US"/>
        </a:p>
      </dgm:t>
    </dgm:pt>
    <dgm:pt modelId="{479212EC-C7A3-42DA-917B-C077A5ED2165}" type="sibTrans" cxnId="{34BCDD25-53F3-4B8F-890B-4F77F7A6AFF9}">
      <dgm:prSet/>
      <dgm:spPr/>
      <dgm:t>
        <a:bodyPr/>
        <a:lstStyle/>
        <a:p>
          <a:endParaRPr lang="en-US"/>
        </a:p>
      </dgm:t>
    </dgm:pt>
    <dgm:pt modelId="{6513BE76-2AFD-4E39-9B93-635B05FFF362}">
      <dgm:prSet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Black Board – Course Information</a:t>
          </a:r>
        </a:p>
      </dgm:t>
    </dgm:pt>
    <dgm:pt modelId="{D247A1D8-B631-4793-867F-57682CC325BF}" type="parTrans" cxnId="{902AA456-DC1A-4DE1-BB87-BE17300E5F86}">
      <dgm:prSet/>
      <dgm:spPr/>
      <dgm:t>
        <a:bodyPr/>
        <a:lstStyle/>
        <a:p>
          <a:endParaRPr lang="en-US"/>
        </a:p>
      </dgm:t>
    </dgm:pt>
    <dgm:pt modelId="{E9BBB1F7-0836-4569-9FE9-BFA751268D0F}" type="sibTrans" cxnId="{902AA456-DC1A-4DE1-BB87-BE17300E5F86}">
      <dgm:prSet/>
      <dgm:spPr/>
      <dgm:t>
        <a:bodyPr/>
        <a:lstStyle/>
        <a:p>
          <a:endParaRPr lang="en-US"/>
        </a:p>
      </dgm:t>
    </dgm:pt>
    <dgm:pt modelId="{3D57C29E-CFA0-474C-BFC9-088F221E0D06}">
      <dgm:prSet phldrT="[Text]"/>
      <dgm:spPr/>
      <dgm:t>
        <a:bodyPr/>
        <a:lstStyle/>
        <a:p>
          <a:endParaRPr lang="en-US" dirty="0"/>
        </a:p>
      </dgm:t>
    </dgm:pt>
    <dgm:pt modelId="{29C9C500-454A-4969-A728-676BC8C16BB4}" type="parTrans" cxnId="{DF8B5E7C-47B4-4CEE-8C79-CE693CC5E5A6}">
      <dgm:prSet/>
      <dgm:spPr/>
      <dgm:t>
        <a:bodyPr/>
        <a:lstStyle/>
        <a:p>
          <a:endParaRPr lang="en-US"/>
        </a:p>
      </dgm:t>
    </dgm:pt>
    <dgm:pt modelId="{D23972C8-7062-4165-BF04-CAF7CADAC0A8}" type="sibTrans" cxnId="{DF8B5E7C-47B4-4CEE-8C79-CE693CC5E5A6}">
      <dgm:prSet/>
      <dgm:spPr/>
      <dgm:t>
        <a:bodyPr/>
        <a:lstStyle/>
        <a:p>
          <a:endParaRPr lang="en-US"/>
        </a:p>
      </dgm:t>
    </dgm:pt>
    <dgm:pt modelId="{18036CC4-0B1E-4624-83B8-3D6797403CF9}">
      <dgm:prSet/>
      <dgm:spPr/>
      <dgm:t>
        <a:bodyPr/>
        <a:lstStyle/>
        <a:p>
          <a:endParaRPr lang="en-US" dirty="0">
            <a:solidFill>
              <a:schemeClr val="bg1"/>
            </a:solidFill>
          </a:endParaRPr>
        </a:p>
      </dgm:t>
    </dgm:pt>
    <dgm:pt modelId="{699DF15E-33E2-4FFC-8764-8405C0B425CA}" type="parTrans" cxnId="{37A775D0-FA2E-477D-8FB7-4EB74BAF7196}">
      <dgm:prSet/>
      <dgm:spPr/>
      <dgm:t>
        <a:bodyPr/>
        <a:lstStyle/>
        <a:p>
          <a:endParaRPr lang="en-US"/>
        </a:p>
      </dgm:t>
    </dgm:pt>
    <dgm:pt modelId="{9A83ED2D-2239-4621-80EF-D1A51A80663C}" type="sibTrans" cxnId="{37A775D0-FA2E-477D-8FB7-4EB74BAF7196}">
      <dgm:prSet/>
      <dgm:spPr/>
      <dgm:t>
        <a:bodyPr/>
        <a:lstStyle/>
        <a:p>
          <a:endParaRPr lang="en-US"/>
        </a:p>
      </dgm:t>
    </dgm:pt>
    <dgm:pt modelId="{BBBA4309-1175-41FD-AF7D-4B73121B730E}">
      <dgm:prSet/>
      <dgm:spPr/>
      <dgm:t>
        <a:bodyPr/>
        <a:lstStyle/>
        <a:p>
          <a:endParaRPr lang="en-US" dirty="0">
            <a:solidFill>
              <a:schemeClr val="bg1"/>
            </a:solidFill>
          </a:endParaRPr>
        </a:p>
      </dgm:t>
    </dgm:pt>
    <dgm:pt modelId="{25A00479-AF05-4B41-AEB6-C46DD8F81A7C}" type="parTrans" cxnId="{043FDDA1-F6AC-4BBC-918C-85C081241D94}">
      <dgm:prSet/>
      <dgm:spPr/>
      <dgm:t>
        <a:bodyPr/>
        <a:lstStyle/>
        <a:p>
          <a:endParaRPr lang="en-US"/>
        </a:p>
      </dgm:t>
    </dgm:pt>
    <dgm:pt modelId="{577F0FD5-1357-4561-8505-07A6BFC65EFF}" type="sibTrans" cxnId="{043FDDA1-F6AC-4BBC-918C-85C081241D94}">
      <dgm:prSet/>
      <dgm:spPr/>
      <dgm:t>
        <a:bodyPr/>
        <a:lstStyle/>
        <a:p>
          <a:endParaRPr lang="en-US"/>
        </a:p>
      </dgm:t>
    </dgm:pt>
    <dgm:pt modelId="{6541A3C4-4F5E-45E3-B637-1510741586A6}" type="pres">
      <dgm:prSet presAssocID="{72E56FB1-60A2-4BDA-B537-288ADF263F94}" presName="Name0" presStyleCnt="0">
        <dgm:presLayoutVars>
          <dgm:dir/>
          <dgm:animLvl val="lvl"/>
          <dgm:resizeHandles val="exact"/>
        </dgm:presLayoutVars>
      </dgm:prSet>
      <dgm:spPr/>
    </dgm:pt>
    <dgm:pt modelId="{1F6BA8E6-0774-4E47-A314-20FE85F1752F}" type="pres">
      <dgm:prSet presAssocID="{3D57C29E-CFA0-474C-BFC9-088F221E0D06}" presName="composite" presStyleCnt="0"/>
      <dgm:spPr/>
    </dgm:pt>
    <dgm:pt modelId="{9C0E6AE8-3DDB-4928-8CBC-C70EF8A8CB99}" type="pres">
      <dgm:prSet presAssocID="{3D57C29E-CFA0-474C-BFC9-088F221E0D06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B874E7D8-CF42-425E-9CEB-FF54A5BCE816}" type="pres">
      <dgm:prSet presAssocID="{3D57C29E-CFA0-474C-BFC9-088F221E0D06}" presName="desTx" presStyleLbl="alignAccFollowNode1" presStyleIdx="0" presStyleCnt="3">
        <dgm:presLayoutVars>
          <dgm:bulletEnabled val="1"/>
        </dgm:presLayoutVars>
      </dgm:prSet>
      <dgm:spPr/>
    </dgm:pt>
    <dgm:pt modelId="{BB92AB82-DF6E-48CD-86BA-F59DEF40E9F4}" type="pres">
      <dgm:prSet presAssocID="{D23972C8-7062-4165-BF04-CAF7CADAC0A8}" presName="space" presStyleCnt="0"/>
      <dgm:spPr/>
    </dgm:pt>
    <dgm:pt modelId="{DC9CC164-9EF2-419D-A28B-D76445B2F91E}" type="pres">
      <dgm:prSet presAssocID="{18036CC4-0B1E-4624-83B8-3D6797403CF9}" presName="composite" presStyleCnt="0"/>
      <dgm:spPr/>
    </dgm:pt>
    <dgm:pt modelId="{EA59094A-9B0D-416C-8152-FB6A1F184AE5}" type="pres">
      <dgm:prSet presAssocID="{18036CC4-0B1E-4624-83B8-3D6797403CF9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733A57E3-4E58-4F9F-8D8C-5EF7725BE2BC}" type="pres">
      <dgm:prSet presAssocID="{18036CC4-0B1E-4624-83B8-3D6797403CF9}" presName="desTx" presStyleLbl="alignAccFollowNode1" presStyleIdx="1" presStyleCnt="3">
        <dgm:presLayoutVars>
          <dgm:bulletEnabled val="1"/>
        </dgm:presLayoutVars>
      </dgm:prSet>
      <dgm:spPr/>
    </dgm:pt>
    <dgm:pt modelId="{0A2C2417-AAAD-4B1B-9449-1E3B121DED46}" type="pres">
      <dgm:prSet presAssocID="{9A83ED2D-2239-4621-80EF-D1A51A80663C}" presName="space" presStyleCnt="0"/>
      <dgm:spPr/>
    </dgm:pt>
    <dgm:pt modelId="{B1AACAD8-59E5-41D1-AD73-6771AA8DB1D0}" type="pres">
      <dgm:prSet presAssocID="{BBBA4309-1175-41FD-AF7D-4B73121B730E}" presName="composite" presStyleCnt="0"/>
      <dgm:spPr/>
    </dgm:pt>
    <dgm:pt modelId="{0F6AAF5D-A2D2-417A-A8CD-78BB615422AC}" type="pres">
      <dgm:prSet presAssocID="{BBBA4309-1175-41FD-AF7D-4B73121B730E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57B3B887-9D45-47AE-8091-50DB8E594D88}" type="pres">
      <dgm:prSet presAssocID="{BBBA4309-1175-41FD-AF7D-4B73121B730E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0B749320-9512-4188-BAB2-5BBC7BFB70EB}" srcId="{3D57C29E-CFA0-474C-BFC9-088F221E0D06}" destId="{476BC78A-3FD8-4B3C-A27E-358C62AA8E90}" srcOrd="0" destOrd="0" parTransId="{E8F4F207-EE94-4DF3-A2CC-FD78612FB13B}" sibTransId="{9B99E830-E5E9-40C2-AF02-D1330AFE5E60}"/>
    <dgm:cxn modelId="{34BCDD25-53F3-4B8F-890B-4F77F7A6AFF9}" srcId="{18036CC4-0B1E-4624-83B8-3D6797403CF9}" destId="{0A43F66D-B3D8-46F1-BF3E-DC2920B8CA73}" srcOrd="0" destOrd="0" parTransId="{4A1A77FF-3190-42B0-8412-203F8717DE28}" sibTransId="{479212EC-C7A3-42DA-917B-C077A5ED2165}"/>
    <dgm:cxn modelId="{6DE2582F-595F-4272-A349-F314FB80D548}" type="presOf" srcId="{0A43F66D-B3D8-46F1-BF3E-DC2920B8CA73}" destId="{733A57E3-4E58-4F9F-8D8C-5EF7725BE2BC}" srcOrd="0" destOrd="0" presId="urn:microsoft.com/office/officeart/2005/8/layout/hList1"/>
    <dgm:cxn modelId="{902AA456-DC1A-4DE1-BB87-BE17300E5F86}" srcId="{BBBA4309-1175-41FD-AF7D-4B73121B730E}" destId="{6513BE76-2AFD-4E39-9B93-635B05FFF362}" srcOrd="0" destOrd="0" parTransId="{D247A1D8-B631-4793-867F-57682CC325BF}" sibTransId="{E9BBB1F7-0836-4569-9FE9-BFA751268D0F}"/>
    <dgm:cxn modelId="{DF8B5E7C-47B4-4CEE-8C79-CE693CC5E5A6}" srcId="{72E56FB1-60A2-4BDA-B537-288ADF263F94}" destId="{3D57C29E-CFA0-474C-BFC9-088F221E0D06}" srcOrd="0" destOrd="0" parTransId="{29C9C500-454A-4969-A728-676BC8C16BB4}" sibTransId="{D23972C8-7062-4165-BF04-CAF7CADAC0A8}"/>
    <dgm:cxn modelId="{A23B4789-1BE8-4BB4-9064-621E64066FD5}" type="presOf" srcId="{3D57C29E-CFA0-474C-BFC9-088F221E0D06}" destId="{9C0E6AE8-3DDB-4928-8CBC-C70EF8A8CB99}" srcOrd="0" destOrd="0" presId="urn:microsoft.com/office/officeart/2005/8/layout/hList1"/>
    <dgm:cxn modelId="{C0CCA18D-60EF-4346-B9CA-1C71B2CE8492}" type="presOf" srcId="{BBBA4309-1175-41FD-AF7D-4B73121B730E}" destId="{0F6AAF5D-A2D2-417A-A8CD-78BB615422AC}" srcOrd="0" destOrd="0" presId="urn:microsoft.com/office/officeart/2005/8/layout/hList1"/>
    <dgm:cxn modelId="{043FDDA1-F6AC-4BBC-918C-85C081241D94}" srcId="{72E56FB1-60A2-4BDA-B537-288ADF263F94}" destId="{BBBA4309-1175-41FD-AF7D-4B73121B730E}" srcOrd="2" destOrd="0" parTransId="{25A00479-AF05-4B41-AEB6-C46DD8F81A7C}" sibTransId="{577F0FD5-1357-4561-8505-07A6BFC65EFF}"/>
    <dgm:cxn modelId="{139C3EA7-363A-4EA3-BC17-DC73DDC6D9C2}" type="presOf" srcId="{72E56FB1-60A2-4BDA-B537-288ADF263F94}" destId="{6541A3C4-4F5E-45E3-B637-1510741586A6}" srcOrd="0" destOrd="0" presId="urn:microsoft.com/office/officeart/2005/8/layout/hList1"/>
    <dgm:cxn modelId="{37A775D0-FA2E-477D-8FB7-4EB74BAF7196}" srcId="{72E56FB1-60A2-4BDA-B537-288ADF263F94}" destId="{18036CC4-0B1E-4624-83B8-3D6797403CF9}" srcOrd="1" destOrd="0" parTransId="{699DF15E-33E2-4FFC-8764-8405C0B425CA}" sibTransId="{9A83ED2D-2239-4621-80EF-D1A51A80663C}"/>
    <dgm:cxn modelId="{CE53B7D3-1839-4E2B-85CE-60B0BFF32CC9}" type="presOf" srcId="{18036CC4-0B1E-4624-83B8-3D6797403CF9}" destId="{EA59094A-9B0D-416C-8152-FB6A1F184AE5}" srcOrd="0" destOrd="0" presId="urn:microsoft.com/office/officeart/2005/8/layout/hList1"/>
    <dgm:cxn modelId="{ED6C8FE0-D211-4477-B607-766D56923870}" type="presOf" srcId="{6513BE76-2AFD-4E39-9B93-635B05FFF362}" destId="{57B3B887-9D45-47AE-8091-50DB8E594D88}" srcOrd="0" destOrd="0" presId="urn:microsoft.com/office/officeart/2005/8/layout/hList1"/>
    <dgm:cxn modelId="{29BFC1F8-EBA3-48DF-AA6C-F964093AFE9B}" type="presOf" srcId="{476BC78A-3FD8-4B3C-A27E-358C62AA8E90}" destId="{B874E7D8-CF42-425E-9CEB-FF54A5BCE816}" srcOrd="0" destOrd="0" presId="urn:microsoft.com/office/officeart/2005/8/layout/hList1"/>
    <dgm:cxn modelId="{1DD5720D-3A21-4647-BF97-1D796BF12EDA}" type="presParOf" srcId="{6541A3C4-4F5E-45E3-B637-1510741586A6}" destId="{1F6BA8E6-0774-4E47-A314-20FE85F1752F}" srcOrd="0" destOrd="0" presId="urn:microsoft.com/office/officeart/2005/8/layout/hList1"/>
    <dgm:cxn modelId="{E667E855-F96D-4AEE-B072-FE5A2D2DAA73}" type="presParOf" srcId="{1F6BA8E6-0774-4E47-A314-20FE85F1752F}" destId="{9C0E6AE8-3DDB-4928-8CBC-C70EF8A8CB99}" srcOrd="0" destOrd="0" presId="urn:microsoft.com/office/officeart/2005/8/layout/hList1"/>
    <dgm:cxn modelId="{9E6D786C-3B1D-4388-AE88-2D8CDBA737A6}" type="presParOf" srcId="{1F6BA8E6-0774-4E47-A314-20FE85F1752F}" destId="{B874E7D8-CF42-425E-9CEB-FF54A5BCE816}" srcOrd="1" destOrd="0" presId="urn:microsoft.com/office/officeart/2005/8/layout/hList1"/>
    <dgm:cxn modelId="{9C9FA2DF-5945-41C8-816D-6F4CE3B698BB}" type="presParOf" srcId="{6541A3C4-4F5E-45E3-B637-1510741586A6}" destId="{BB92AB82-DF6E-48CD-86BA-F59DEF40E9F4}" srcOrd="1" destOrd="0" presId="urn:microsoft.com/office/officeart/2005/8/layout/hList1"/>
    <dgm:cxn modelId="{ECC82CEF-8025-49E2-B329-E3F06D1E73CA}" type="presParOf" srcId="{6541A3C4-4F5E-45E3-B637-1510741586A6}" destId="{DC9CC164-9EF2-419D-A28B-D76445B2F91E}" srcOrd="2" destOrd="0" presId="urn:microsoft.com/office/officeart/2005/8/layout/hList1"/>
    <dgm:cxn modelId="{76EE025B-6B93-4B0E-AEC5-4B73F9F38EA2}" type="presParOf" srcId="{DC9CC164-9EF2-419D-A28B-D76445B2F91E}" destId="{EA59094A-9B0D-416C-8152-FB6A1F184AE5}" srcOrd="0" destOrd="0" presId="urn:microsoft.com/office/officeart/2005/8/layout/hList1"/>
    <dgm:cxn modelId="{DF27674B-CE11-4B72-97B4-ADEA72BB990D}" type="presParOf" srcId="{DC9CC164-9EF2-419D-A28B-D76445B2F91E}" destId="{733A57E3-4E58-4F9F-8D8C-5EF7725BE2BC}" srcOrd="1" destOrd="0" presId="urn:microsoft.com/office/officeart/2005/8/layout/hList1"/>
    <dgm:cxn modelId="{450DB28C-27D9-4A0E-AC31-F31FC9816716}" type="presParOf" srcId="{6541A3C4-4F5E-45E3-B637-1510741586A6}" destId="{0A2C2417-AAAD-4B1B-9449-1E3B121DED46}" srcOrd="3" destOrd="0" presId="urn:microsoft.com/office/officeart/2005/8/layout/hList1"/>
    <dgm:cxn modelId="{149B7C6C-8B14-4635-924B-C4C721915464}" type="presParOf" srcId="{6541A3C4-4F5E-45E3-B637-1510741586A6}" destId="{B1AACAD8-59E5-41D1-AD73-6771AA8DB1D0}" srcOrd="4" destOrd="0" presId="urn:microsoft.com/office/officeart/2005/8/layout/hList1"/>
    <dgm:cxn modelId="{7C5563C1-BA75-44AC-9484-1E45EF9E9061}" type="presParOf" srcId="{B1AACAD8-59E5-41D1-AD73-6771AA8DB1D0}" destId="{0F6AAF5D-A2D2-417A-A8CD-78BB615422AC}" srcOrd="0" destOrd="0" presId="urn:microsoft.com/office/officeart/2005/8/layout/hList1"/>
    <dgm:cxn modelId="{BEFD0B96-5C53-4A4A-93EB-D19E37DAA4D1}" type="presParOf" srcId="{B1AACAD8-59E5-41D1-AD73-6771AA8DB1D0}" destId="{57B3B887-9D45-47AE-8091-50DB8E594D88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4D119A-0BE3-48BC-A48A-7D47132B43D2}">
      <dsp:nvSpPr>
        <dsp:cNvPr id="0" name=""/>
        <dsp:cNvSpPr/>
      </dsp:nvSpPr>
      <dsp:spPr>
        <a:xfrm>
          <a:off x="0" y="45893"/>
          <a:ext cx="12188825" cy="123873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This is a fully </a:t>
          </a:r>
          <a:r>
            <a:rPr lang="en-US" sz="2200" b="1" kern="1200" dirty="0"/>
            <a:t>online 9-week course</a:t>
          </a:r>
          <a:r>
            <a:rPr lang="en-US" sz="2200" kern="1200" dirty="0"/>
            <a:t>. The class will officially begin on </a:t>
          </a:r>
          <a:r>
            <a:rPr lang="en-US" sz="2200" b="1" kern="1200" dirty="0"/>
            <a:t>June 2, 2025</a:t>
          </a:r>
          <a:r>
            <a:rPr lang="en-US" sz="2200" kern="1200" dirty="0"/>
            <a:t>, and conclude on </a:t>
          </a:r>
          <a:r>
            <a:rPr lang="en-US" sz="2200" b="1" kern="1200" dirty="0"/>
            <a:t>August 3, 2025</a:t>
          </a:r>
          <a:r>
            <a:rPr lang="en-US" sz="2200" kern="1200" dirty="0"/>
            <a:t>.</a:t>
          </a:r>
          <a:endParaRPr lang="en-US" sz="2200" kern="1200" dirty="0">
            <a:solidFill>
              <a:schemeClr val="bg1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60470" y="106363"/>
        <a:ext cx="12067885" cy="1117797"/>
      </dsp:txXfrm>
    </dsp:sp>
    <dsp:sp modelId="{F58A3CDC-4227-4883-BEAD-680F69FC863E}">
      <dsp:nvSpPr>
        <dsp:cNvPr id="0" name=""/>
        <dsp:cNvSpPr/>
      </dsp:nvSpPr>
      <dsp:spPr>
        <a:xfrm>
          <a:off x="0" y="1347990"/>
          <a:ext cx="12188825" cy="123873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There are </a:t>
          </a:r>
          <a:r>
            <a:rPr lang="en-US" sz="2200" b="1" kern="1200" dirty="0"/>
            <a:t>no scheduled live or in-person class meetings</a:t>
          </a:r>
          <a:r>
            <a:rPr lang="en-US" sz="2200" kern="1200" dirty="0"/>
            <a:t>. All course materials, projects, quizzes, and exams will be accessible through </a:t>
          </a:r>
          <a:r>
            <a:rPr lang="en-US" sz="2200" b="1" kern="1200" dirty="0"/>
            <a:t>Blackboard</a:t>
          </a:r>
          <a:r>
            <a:rPr lang="en-US" sz="2200" kern="1200" dirty="0"/>
            <a:t>, the college's learning management system.</a:t>
          </a:r>
        </a:p>
      </dsp:txBody>
      <dsp:txXfrm>
        <a:off x="60470" y="1408460"/>
        <a:ext cx="12067885" cy="1117797"/>
      </dsp:txXfrm>
    </dsp:sp>
    <dsp:sp modelId="{094F0F19-252E-4A23-B4D5-FC01F8AE82D8}">
      <dsp:nvSpPr>
        <dsp:cNvPr id="0" name=""/>
        <dsp:cNvSpPr/>
      </dsp:nvSpPr>
      <dsp:spPr>
        <a:xfrm>
          <a:off x="0" y="2650088"/>
          <a:ext cx="12188825" cy="123873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Students are expected to </a:t>
          </a:r>
          <a:r>
            <a:rPr lang="en-US" sz="2200" b="1" kern="1200" dirty="0"/>
            <a:t>stay on schedule</a:t>
          </a:r>
          <a:r>
            <a:rPr lang="en-US" sz="2200" kern="1200" dirty="0"/>
            <a:t>, </a:t>
          </a:r>
          <a:r>
            <a:rPr lang="en-US" sz="2200" b="1" kern="1200" dirty="0"/>
            <a:t>complete projects by the posted due dates</a:t>
          </a:r>
          <a:r>
            <a:rPr lang="en-US" sz="2200" kern="1200" dirty="0"/>
            <a:t>, and </a:t>
          </a:r>
          <a:r>
            <a:rPr lang="en-US" sz="2200" b="1" kern="1200" dirty="0"/>
            <a:t>engage actively with the course materials each week</a:t>
          </a:r>
          <a:r>
            <a:rPr lang="en-US" sz="2200" kern="1200" dirty="0"/>
            <a:t>.</a:t>
          </a:r>
        </a:p>
      </dsp:txBody>
      <dsp:txXfrm>
        <a:off x="60470" y="2710558"/>
        <a:ext cx="12067885" cy="1117797"/>
      </dsp:txXfrm>
    </dsp:sp>
    <dsp:sp modelId="{85B0345C-5616-4F73-99E0-29A38B34B425}">
      <dsp:nvSpPr>
        <dsp:cNvPr id="0" name=""/>
        <dsp:cNvSpPr/>
      </dsp:nvSpPr>
      <dsp:spPr>
        <a:xfrm>
          <a:off x="0" y="3952186"/>
          <a:ext cx="12188825" cy="123873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Please plan accordingly and ensure consistent access to a reliable computer and internet connection throughout the semester.</a:t>
          </a:r>
        </a:p>
      </dsp:txBody>
      <dsp:txXfrm>
        <a:off x="60470" y="4012656"/>
        <a:ext cx="12067885" cy="1117797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5D4F1A-E54E-4DDB-A374-BC9037A6551C}">
      <dsp:nvSpPr>
        <dsp:cNvPr id="0" name=""/>
        <dsp:cNvSpPr/>
      </dsp:nvSpPr>
      <dsp:spPr>
        <a:xfrm>
          <a:off x="0" y="6532"/>
          <a:ext cx="12188824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solidFill>
                <a:schemeClr val="bg1"/>
              </a:solidFill>
            </a:rPr>
            <a:t>Introduces the fundamental concepts of structured programming.  </a:t>
          </a:r>
        </a:p>
      </dsp:txBody>
      <dsp:txXfrm>
        <a:off x="26930" y="33462"/>
        <a:ext cx="12134964" cy="497795"/>
      </dsp:txXfrm>
    </dsp:sp>
    <dsp:sp modelId="{D5B77B91-8659-41E2-863A-33E95075976C}">
      <dsp:nvSpPr>
        <dsp:cNvPr id="0" name=""/>
        <dsp:cNvSpPr/>
      </dsp:nvSpPr>
      <dsp:spPr>
        <a:xfrm>
          <a:off x="0" y="558187"/>
          <a:ext cx="12188824" cy="3808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6995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endParaRPr lang="en-US" sz="1800" kern="1200" dirty="0"/>
        </a:p>
      </dsp:txBody>
      <dsp:txXfrm>
        <a:off x="0" y="558187"/>
        <a:ext cx="12188824" cy="380880"/>
      </dsp:txXfrm>
    </dsp:sp>
    <dsp:sp modelId="{81203336-F3DE-4B3A-BCF4-0F68C23AC2BB}">
      <dsp:nvSpPr>
        <dsp:cNvPr id="0" name=""/>
        <dsp:cNvSpPr/>
      </dsp:nvSpPr>
      <dsp:spPr>
        <a:xfrm>
          <a:off x="0" y="939067"/>
          <a:ext cx="12188824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solidFill>
                <a:schemeClr val="bg1"/>
              </a:solidFill>
            </a:rPr>
            <a:t>Topics include </a:t>
          </a:r>
        </a:p>
      </dsp:txBody>
      <dsp:txXfrm>
        <a:off x="26930" y="965997"/>
        <a:ext cx="12134964" cy="497795"/>
      </dsp:txXfrm>
    </dsp:sp>
    <dsp:sp modelId="{782956A5-ADC8-4959-B856-589B9D9B9635}">
      <dsp:nvSpPr>
        <dsp:cNvPr id="0" name=""/>
        <dsp:cNvSpPr/>
      </dsp:nvSpPr>
      <dsp:spPr>
        <a:xfrm>
          <a:off x="0" y="1490722"/>
          <a:ext cx="12188824" cy="29042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6995" tIns="30480" rIns="170688" bIns="30480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400" kern="1200" dirty="0">
              <a:solidFill>
                <a:schemeClr val="tx1"/>
              </a:solidFill>
            </a:rPr>
            <a:t>software development methodology</a:t>
          </a:r>
          <a:endParaRPr lang="en-US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400" kern="1200" dirty="0">
              <a:solidFill>
                <a:schemeClr val="tx1"/>
              </a:solidFill>
            </a:rPr>
            <a:t>data types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400" kern="1200" dirty="0">
              <a:solidFill>
                <a:schemeClr val="tx1"/>
              </a:solidFill>
            </a:rPr>
            <a:t>control structures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400" kern="1200" dirty="0">
              <a:solidFill>
                <a:schemeClr val="tx1"/>
              </a:solidFill>
            </a:rPr>
            <a:t>functions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400" kern="1200" dirty="0">
              <a:solidFill>
                <a:schemeClr val="tx1"/>
              </a:solidFill>
            </a:rPr>
            <a:t>list/tuples/dictionaries/sets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400" kern="1200" dirty="0">
              <a:solidFill>
                <a:schemeClr val="tx1"/>
              </a:solidFill>
            </a:rPr>
            <a:t>Object Oriented Programming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400" kern="1200" dirty="0">
              <a:solidFill>
                <a:schemeClr val="tx1"/>
              </a:solidFill>
            </a:rPr>
            <a:t>mechanics of running, testing, and debugging</a:t>
          </a:r>
          <a:endParaRPr lang="en-US" sz="2000" kern="1200" dirty="0">
            <a:solidFill>
              <a:schemeClr val="tx1"/>
            </a:solidFill>
          </a:endParaRPr>
        </a:p>
      </dsp:txBody>
      <dsp:txXfrm>
        <a:off x="0" y="1490722"/>
        <a:ext cx="12188824" cy="2904210"/>
      </dsp:txXfrm>
    </dsp:sp>
    <dsp:sp modelId="{D64CB5D5-837D-47FC-9E42-A26D800BC695}">
      <dsp:nvSpPr>
        <dsp:cNvPr id="0" name=""/>
        <dsp:cNvSpPr/>
      </dsp:nvSpPr>
      <dsp:spPr>
        <a:xfrm>
          <a:off x="0" y="4394932"/>
          <a:ext cx="12188824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solidFill>
                <a:schemeClr val="bg1"/>
              </a:solidFill>
            </a:rPr>
            <a:t>This course assumes computer literacy</a:t>
          </a:r>
        </a:p>
      </dsp:txBody>
      <dsp:txXfrm>
        <a:off x="26930" y="4421862"/>
        <a:ext cx="12134964" cy="497795"/>
      </dsp:txXfrm>
    </dsp:sp>
    <dsp:sp modelId="{08B7B17B-8600-44B0-B235-389E5D71D804}">
      <dsp:nvSpPr>
        <dsp:cNvPr id="0" name=""/>
        <dsp:cNvSpPr/>
      </dsp:nvSpPr>
      <dsp:spPr>
        <a:xfrm>
          <a:off x="0" y="4946587"/>
          <a:ext cx="12188824" cy="3808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6995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endParaRPr lang="en-US" sz="1800" kern="1200" dirty="0"/>
        </a:p>
      </dsp:txBody>
      <dsp:txXfrm>
        <a:off x="0" y="4946587"/>
        <a:ext cx="12188824" cy="380880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5D4F1A-E54E-4DDB-A374-BC9037A6551C}">
      <dsp:nvSpPr>
        <dsp:cNvPr id="0" name=""/>
        <dsp:cNvSpPr/>
      </dsp:nvSpPr>
      <dsp:spPr>
        <a:xfrm>
          <a:off x="0" y="70120"/>
          <a:ext cx="12188825" cy="123147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rPr>
            <a:t>Derive problem specifications from problem statements.</a:t>
          </a:r>
        </a:p>
      </dsp:txBody>
      <dsp:txXfrm>
        <a:off x="60116" y="130236"/>
        <a:ext cx="12068593" cy="1111247"/>
      </dsp:txXfrm>
    </dsp:sp>
    <dsp:sp modelId="{81203336-F3DE-4B3A-BCF4-0F68C23AC2BB}">
      <dsp:nvSpPr>
        <dsp:cNvPr id="0" name=""/>
        <dsp:cNvSpPr/>
      </dsp:nvSpPr>
      <dsp:spPr>
        <a:xfrm>
          <a:off x="0" y="1390880"/>
          <a:ext cx="12188825" cy="123147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rPr>
            <a:t>Develop algorithms using modular design principles to meet stated specifications.</a:t>
          </a:r>
        </a:p>
      </dsp:txBody>
      <dsp:txXfrm>
        <a:off x="60116" y="1450996"/>
        <a:ext cx="12068593" cy="1111247"/>
      </dsp:txXfrm>
    </dsp:sp>
    <dsp:sp modelId="{D64CB5D5-837D-47FC-9E42-A26D800BC695}">
      <dsp:nvSpPr>
        <dsp:cNvPr id="0" name=""/>
        <dsp:cNvSpPr/>
      </dsp:nvSpPr>
      <dsp:spPr>
        <a:xfrm>
          <a:off x="0" y="2711640"/>
          <a:ext cx="12188825" cy="123147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rPr>
            <a:t>Create code to provide a solution to problem statements ranging from simple to complex.</a:t>
          </a:r>
        </a:p>
      </dsp:txBody>
      <dsp:txXfrm>
        <a:off x="60116" y="2771756"/>
        <a:ext cx="12068593" cy="1111247"/>
      </dsp:txXfrm>
    </dsp:sp>
    <dsp:sp modelId="{0D690E7F-54F6-431F-86E7-0DFCB694C4F8}">
      <dsp:nvSpPr>
        <dsp:cNvPr id="0" name=""/>
        <dsp:cNvSpPr/>
      </dsp:nvSpPr>
      <dsp:spPr>
        <a:xfrm>
          <a:off x="0" y="4032399"/>
          <a:ext cx="12188825" cy="123147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rPr>
            <a:t>Test and debug programs and program modules to meet specifications and standards.</a:t>
          </a:r>
        </a:p>
      </dsp:txBody>
      <dsp:txXfrm>
        <a:off x="60116" y="4092515"/>
        <a:ext cx="12068593" cy="1111247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5D4F1A-E54E-4DDB-A374-BC9037A6551C}">
      <dsp:nvSpPr>
        <dsp:cNvPr id="0" name=""/>
        <dsp:cNvSpPr/>
      </dsp:nvSpPr>
      <dsp:spPr>
        <a:xfrm>
          <a:off x="0" y="230090"/>
          <a:ext cx="12188825" cy="119175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rPr>
            <a:t>Create programs that contain clear and concise documentation.</a:t>
          </a:r>
        </a:p>
      </dsp:txBody>
      <dsp:txXfrm>
        <a:off x="58177" y="288267"/>
        <a:ext cx="12072471" cy="1075400"/>
      </dsp:txXfrm>
    </dsp:sp>
    <dsp:sp modelId="{398BBCF1-B3AD-4C2F-967A-52F5FCA899E9}">
      <dsp:nvSpPr>
        <dsp:cNvPr id="0" name=""/>
        <dsp:cNvSpPr/>
      </dsp:nvSpPr>
      <dsp:spPr>
        <a:xfrm>
          <a:off x="0" y="1508245"/>
          <a:ext cx="12188825" cy="119175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rPr>
            <a:t>Implement programs that use data types and demonstrate an understanding of numbering systems.</a:t>
          </a:r>
        </a:p>
      </dsp:txBody>
      <dsp:txXfrm>
        <a:off x="58177" y="1566422"/>
        <a:ext cx="12072471" cy="1075400"/>
      </dsp:txXfrm>
    </dsp:sp>
    <dsp:sp modelId="{1A281FD7-C0EF-4327-BC99-9FACBD635C8F}">
      <dsp:nvSpPr>
        <dsp:cNvPr id="0" name=""/>
        <dsp:cNvSpPr/>
      </dsp:nvSpPr>
      <dsp:spPr>
        <a:xfrm>
          <a:off x="0" y="2786400"/>
          <a:ext cx="12188825" cy="119175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rPr>
            <a:t>Incorporate both basic and advanced control structures appropriately into algorithms.</a:t>
          </a:r>
        </a:p>
      </dsp:txBody>
      <dsp:txXfrm>
        <a:off x="58177" y="2844577"/>
        <a:ext cx="12072471" cy="1075400"/>
      </dsp:txXfrm>
    </dsp:sp>
    <dsp:sp modelId="{195FAC90-3E7F-46F7-A69B-4148B4D78DA8}">
      <dsp:nvSpPr>
        <dsp:cNvPr id="0" name=""/>
        <dsp:cNvSpPr/>
      </dsp:nvSpPr>
      <dsp:spPr>
        <a:xfrm>
          <a:off x="0" y="4064554"/>
          <a:ext cx="12188825" cy="119175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rPr>
            <a:t>Demonstrate an understanding of structured design by implementing programs with functions, including parameter passing and value returning.</a:t>
          </a:r>
        </a:p>
      </dsp:txBody>
      <dsp:txXfrm>
        <a:off x="58177" y="4122731"/>
        <a:ext cx="12072471" cy="1075400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2EF1EB3-C121-4FE1-ACB2-11EC304A00A5}">
      <dsp:nvSpPr>
        <dsp:cNvPr id="0" name=""/>
        <dsp:cNvSpPr/>
      </dsp:nvSpPr>
      <dsp:spPr>
        <a:xfrm>
          <a:off x="0" y="27031"/>
          <a:ext cx="12188825" cy="102922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rPr>
            <a:t>Implement programs using classes, strings and files.</a:t>
          </a:r>
        </a:p>
      </dsp:txBody>
      <dsp:txXfrm>
        <a:off x="50242" y="77273"/>
        <a:ext cx="12088341" cy="928737"/>
      </dsp:txXfrm>
    </dsp:sp>
    <dsp:sp modelId="{02A6216B-28FF-4FB6-A93D-6A1996917A8F}">
      <dsp:nvSpPr>
        <dsp:cNvPr id="0" name=""/>
        <dsp:cNvSpPr/>
      </dsp:nvSpPr>
      <dsp:spPr>
        <a:xfrm>
          <a:off x="0" y="1131132"/>
          <a:ext cx="12188825" cy="154001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rPr>
            <a:t>Implement algorithms using one-dimensional and indexed data structures.</a:t>
          </a:r>
        </a:p>
      </dsp:txBody>
      <dsp:txXfrm>
        <a:off x="75177" y="1206309"/>
        <a:ext cx="12038471" cy="1389658"/>
      </dsp:txXfrm>
    </dsp:sp>
    <dsp:sp modelId="{13BF36CE-DF6D-4B07-B411-03268ECFCAE3}">
      <dsp:nvSpPr>
        <dsp:cNvPr id="0" name=""/>
        <dsp:cNvSpPr/>
      </dsp:nvSpPr>
      <dsp:spPr>
        <a:xfrm>
          <a:off x="0" y="2746025"/>
          <a:ext cx="12188825" cy="154001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rPr>
            <a:t>Demonstrate an understanding of list/tuples/dictionaries/sets: searching and sorting algorithms by desk-checking and/or modifying algorithm implementations.</a:t>
          </a:r>
        </a:p>
      </dsp:txBody>
      <dsp:txXfrm>
        <a:off x="75177" y="2821202"/>
        <a:ext cx="12038471" cy="1389658"/>
      </dsp:txXfrm>
    </dsp:sp>
    <dsp:sp modelId="{22F2BD07-9B88-47EF-831B-E3B64075B409}">
      <dsp:nvSpPr>
        <dsp:cNvPr id="0" name=""/>
        <dsp:cNvSpPr/>
      </dsp:nvSpPr>
      <dsp:spPr>
        <a:xfrm>
          <a:off x="0" y="4360917"/>
          <a:ext cx="12188825" cy="76825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rPr>
            <a:t>Design and implement simple classes.</a:t>
          </a:r>
        </a:p>
      </dsp:txBody>
      <dsp:txXfrm>
        <a:off x="37503" y="4398420"/>
        <a:ext cx="12113819" cy="693244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211536-D9C0-4ECC-81F2-4C288AC8EF33}">
      <dsp:nvSpPr>
        <dsp:cNvPr id="0" name=""/>
        <dsp:cNvSpPr/>
      </dsp:nvSpPr>
      <dsp:spPr>
        <a:xfrm>
          <a:off x="0" y="66720"/>
          <a:ext cx="12114212" cy="123317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>
              <a:latin typeface="Calibri" panose="020F0502020204030204" pitchFamily="34" charset="0"/>
              <a:cs typeface="Calibri" panose="020F0502020204030204" pitchFamily="34" charset="0"/>
            </a:rPr>
            <a:t>This is an entry level programming course designed to teach students the basic concepts of computer programming. </a:t>
          </a:r>
        </a:p>
      </dsp:txBody>
      <dsp:txXfrm>
        <a:off x="60199" y="126919"/>
        <a:ext cx="11993814" cy="1112781"/>
      </dsp:txXfrm>
    </dsp:sp>
    <dsp:sp modelId="{277E800A-E0B8-4342-A9E0-3E5FBF337490}">
      <dsp:nvSpPr>
        <dsp:cNvPr id="0" name=""/>
        <dsp:cNvSpPr/>
      </dsp:nvSpPr>
      <dsp:spPr>
        <a:xfrm>
          <a:off x="0" y="1389180"/>
          <a:ext cx="12114212" cy="123317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>
              <a:latin typeface="Calibri" panose="020F0502020204030204" pitchFamily="34" charset="0"/>
              <a:cs typeface="Calibri" panose="020F0502020204030204" pitchFamily="34" charset="0"/>
            </a:rPr>
            <a:t>The course will include designing, coding, debugging, testing, and documenting programs using a high level programming language. </a:t>
          </a:r>
        </a:p>
      </dsp:txBody>
      <dsp:txXfrm>
        <a:off x="60199" y="1449379"/>
        <a:ext cx="11993814" cy="1112781"/>
      </dsp:txXfrm>
    </dsp:sp>
    <dsp:sp modelId="{D29C8CF5-16B9-4D58-8D3A-4421CAD5618C}">
      <dsp:nvSpPr>
        <dsp:cNvPr id="0" name=""/>
        <dsp:cNvSpPr/>
      </dsp:nvSpPr>
      <dsp:spPr>
        <a:xfrm>
          <a:off x="0" y="2711640"/>
          <a:ext cx="12114212" cy="123317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>
              <a:latin typeface="Calibri" panose="020F0502020204030204" pitchFamily="34" charset="0"/>
              <a:cs typeface="Calibri" panose="020F0502020204030204" pitchFamily="34" charset="0"/>
            </a:rPr>
            <a:t>This course is intended to prepare students for a programming-oriented academic path. </a:t>
          </a:r>
        </a:p>
      </dsp:txBody>
      <dsp:txXfrm>
        <a:off x="60199" y="2771839"/>
        <a:ext cx="11993814" cy="1112781"/>
      </dsp:txXfrm>
    </dsp:sp>
    <dsp:sp modelId="{430A9456-3E80-4567-9A62-C85F30EEF42C}">
      <dsp:nvSpPr>
        <dsp:cNvPr id="0" name=""/>
        <dsp:cNvSpPr/>
      </dsp:nvSpPr>
      <dsp:spPr>
        <a:xfrm>
          <a:off x="0" y="4034100"/>
          <a:ext cx="12114212" cy="123317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>
              <a:latin typeface="Calibri" panose="020F0502020204030204" pitchFamily="34" charset="0"/>
              <a:cs typeface="Calibri" panose="020F0502020204030204" pitchFamily="34" charset="0"/>
            </a:rPr>
            <a:t>The course is included in several degree plans.</a:t>
          </a:r>
        </a:p>
      </dsp:txBody>
      <dsp:txXfrm>
        <a:off x="60199" y="4094299"/>
        <a:ext cx="11993814" cy="1112781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730F346-07C7-4BE5-8690-B35C7404219B}">
      <dsp:nvSpPr>
        <dsp:cNvPr id="0" name=""/>
        <dsp:cNvSpPr/>
      </dsp:nvSpPr>
      <dsp:spPr>
        <a:xfrm>
          <a:off x="0" y="3789"/>
          <a:ext cx="11811000" cy="74053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>
              <a:latin typeface="Calibri" panose="020F0502020204030204" pitchFamily="34" charset="0"/>
              <a:cs typeface="Calibri" panose="020F0502020204030204" pitchFamily="34" charset="0"/>
            </a:rPr>
            <a:t>Starting out with Python – Fourth Edition </a:t>
          </a:r>
        </a:p>
      </dsp:txBody>
      <dsp:txXfrm>
        <a:off x="36150" y="39939"/>
        <a:ext cx="11738700" cy="668236"/>
      </dsp:txXfrm>
    </dsp:sp>
    <dsp:sp modelId="{AED439C2-D95A-457E-80A4-78BF9F1EE553}">
      <dsp:nvSpPr>
        <dsp:cNvPr id="0" name=""/>
        <dsp:cNvSpPr/>
      </dsp:nvSpPr>
      <dsp:spPr>
        <a:xfrm>
          <a:off x="0" y="799046"/>
          <a:ext cx="11811000" cy="74053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>
              <a:latin typeface="Calibri" panose="020F0502020204030204" pitchFamily="34" charset="0"/>
              <a:cs typeface="Calibri" panose="020F0502020204030204" pitchFamily="34" charset="0"/>
            </a:rPr>
            <a:t>Author: Tony Gaddis</a:t>
          </a:r>
        </a:p>
      </dsp:txBody>
      <dsp:txXfrm>
        <a:off x="36150" y="835196"/>
        <a:ext cx="11738700" cy="668236"/>
      </dsp:txXfrm>
    </dsp:sp>
    <dsp:sp modelId="{0BA9BE70-938F-409D-9908-7CE162E93ED4}">
      <dsp:nvSpPr>
        <dsp:cNvPr id="0" name=""/>
        <dsp:cNvSpPr/>
      </dsp:nvSpPr>
      <dsp:spPr>
        <a:xfrm>
          <a:off x="0" y="1594303"/>
          <a:ext cx="11811000" cy="74053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>
              <a:latin typeface="Calibri" panose="020F0502020204030204" pitchFamily="34" charset="0"/>
              <a:cs typeface="Calibri" panose="020F0502020204030204" pitchFamily="34" charset="0"/>
            </a:rPr>
            <a:t>Publisher: McGraw-Hill, 2020.</a:t>
          </a:r>
        </a:p>
      </dsp:txBody>
      <dsp:txXfrm>
        <a:off x="36150" y="1630453"/>
        <a:ext cx="11738700" cy="668236"/>
      </dsp:txXfrm>
    </dsp:sp>
    <dsp:sp modelId="{30DC4C75-6B20-4FB0-BB46-4466B395B932}">
      <dsp:nvSpPr>
        <dsp:cNvPr id="0" name=""/>
        <dsp:cNvSpPr/>
      </dsp:nvSpPr>
      <dsp:spPr>
        <a:xfrm>
          <a:off x="0" y="2389560"/>
          <a:ext cx="11811000" cy="74053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>
              <a:latin typeface="Calibri" panose="020F0502020204030204" pitchFamily="34" charset="0"/>
              <a:cs typeface="Calibri" panose="020F0502020204030204" pitchFamily="34" charset="0"/>
            </a:rPr>
            <a:t>ISBN-13: 978-0134543666</a:t>
          </a:r>
        </a:p>
      </dsp:txBody>
      <dsp:txXfrm>
        <a:off x="36150" y="2425710"/>
        <a:ext cx="11738700" cy="668236"/>
      </dsp:txXfrm>
    </dsp:sp>
    <dsp:sp modelId="{0C15831D-01BA-4CD9-B746-E08316DEFAD5}">
      <dsp:nvSpPr>
        <dsp:cNvPr id="0" name=""/>
        <dsp:cNvSpPr/>
      </dsp:nvSpPr>
      <dsp:spPr>
        <a:xfrm>
          <a:off x="0" y="3184816"/>
          <a:ext cx="11811000" cy="74053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>
              <a:latin typeface="Arial" panose="020B0604020202020204" pitchFamily="34" charset="0"/>
              <a:cs typeface="Arial" panose="020B0604020202020204" pitchFamily="34" charset="0"/>
            </a:rPr>
            <a:t>The textbook is part of the all-inclusive with the course, you will have it available the first day of class through Blackboard. You will need the textbooks to follow the class.</a:t>
          </a:r>
          <a:endParaRPr lang="en-US" sz="1900" b="1" kern="1200" dirty="0">
            <a:solidFill>
              <a:srgbClr val="FF0000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36150" y="3220966"/>
        <a:ext cx="11738700" cy="668236"/>
      </dsp:txXfrm>
    </dsp:sp>
    <dsp:sp modelId="{A001EF2E-BBDA-4791-9749-E20800CAF29F}">
      <dsp:nvSpPr>
        <dsp:cNvPr id="0" name=""/>
        <dsp:cNvSpPr/>
      </dsp:nvSpPr>
      <dsp:spPr>
        <a:xfrm>
          <a:off x="0" y="3980073"/>
          <a:ext cx="11811000" cy="74053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Arial" panose="020B0604020202020204" pitchFamily="34" charset="0"/>
              <a:cs typeface="Arial" panose="020B0604020202020204" pitchFamily="34" charset="0"/>
            </a:rPr>
            <a:t>To access the textbook, logon to Blackboard, click on the “Course Textbook” link and follow the instructions</a:t>
          </a:r>
          <a:endParaRPr lang="en-US" sz="1900" kern="1200"/>
        </a:p>
      </dsp:txBody>
      <dsp:txXfrm>
        <a:off x="36150" y="4016223"/>
        <a:ext cx="11738700" cy="668236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180036-0227-4E39-87E1-869CAFE7A262}">
      <dsp:nvSpPr>
        <dsp:cNvPr id="0" name=""/>
        <dsp:cNvSpPr/>
      </dsp:nvSpPr>
      <dsp:spPr>
        <a:xfrm>
          <a:off x="6294" y="1416491"/>
          <a:ext cx="2383854" cy="92354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89408" rIns="156464" bIns="89408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Exams</a:t>
          </a:r>
        </a:p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(60%)</a:t>
          </a:r>
        </a:p>
      </dsp:txBody>
      <dsp:txXfrm>
        <a:off x="6294" y="1416491"/>
        <a:ext cx="2383854" cy="923547"/>
      </dsp:txXfrm>
    </dsp:sp>
    <dsp:sp modelId="{53823D0F-62DE-49F7-818A-4BC9463DFCF4}">
      <dsp:nvSpPr>
        <dsp:cNvPr id="0" name=""/>
        <dsp:cNvSpPr/>
      </dsp:nvSpPr>
      <dsp:spPr>
        <a:xfrm>
          <a:off x="6294" y="2340039"/>
          <a:ext cx="2383854" cy="1660724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7348" tIns="117348" rIns="156464" bIns="176022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Exam 1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Exam 2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Exam 3</a:t>
          </a:r>
        </a:p>
      </dsp:txBody>
      <dsp:txXfrm>
        <a:off x="6294" y="2340039"/>
        <a:ext cx="2383854" cy="1660724"/>
      </dsp:txXfrm>
    </dsp:sp>
    <dsp:sp modelId="{95ECEAC2-1718-47BB-AD8F-4ACB4E786DAB}">
      <dsp:nvSpPr>
        <dsp:cNvPr id="0" name=""/>
        <dsp:cNvSpPr/>
      </dsp:nvSpPr>
      <dsp:spPr>
        <a:xfrm>
          <a:off x="3126175" y="1416491"/>
          <a:ext cx="2383854" cy="92354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89408" rIns="156464" bIns="89408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Projects</a:t>
          </a:r>
        </a:p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(25%)</a:t>
          </a:r>
        </a:p>
      </dsp:txBody>
      <dsp:txXfrm>
        <a:off x="3126175" y="1416491"/>
        <a:ext cx="2383854" cy="923547"/>
      </dsp:txXfrm>
    </dsp:sp>
    <dsp:sp modelId="{449A3185-5502-4042-8C0E-36B74FF8F10D}">
      <dsp:nvSpPr>
        <dsp:cNvPr id="0" name=""/>
        <dsp:cNvSpPr/>
      </dsp:nvSpPr>
      <dsp:spPr>
        <a:xfrm>
          <a:off x="2723888" y="2340039"/>
          <a:ext cx="3188429" cy="1660724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7348" tIns="117348" rIns="156464" bIns="176022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10 projects</a:t>
          </a:r>
        </a:p>
      </dsp:txBody>
      <dsp:txXfrm>
        <a:off x="2723888" y="2340039"/>
        <a:ext cx="3188429" cy="1660724"/>
      </dsp:txXfrm>
    </dsp:sp>
    <dsp:sp modelId="{3B91BEF3-790E-4C98-850B-12CAE3402D2F}">
      <dsp:nvSpPr>
        <dsp:cNvPr id="0" name=""/>
        <dsp:cNvSpPr/>
      </dsp:nvSpPr>
      <dsp:spPr>
        <a:xfrm>
          <a:off x="6246057" y="1416491"/>
          <a:ext cx="2383854" cy="92354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89408" rIns="156464" bIns="89408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Quizzes</a:t>
          </a:r>
        </a:p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(10%)</a:t>
          </a:r>
        </a:p>
      </dsp:txBody>
      <dsp:txXfrm>
        <a:off x="6246057" y="1416491"/>
        <a:ext cx="2383854" cy="923547"/>
      </dsp:txXfrm>
    </dsp:sp>
    <dsp:sp modelId="{E58A8F68-15B5-4FFF-AAC8-785FCB86B302}">
      <dsp:nvSpPr>
        <dsp:cNvPr id="0" name=""/>
        <dsp:cNvSpPr/>
      </dsp:nvSpPr>
      <dsp:spPr>
        <a:xfrm>
          <a:off x="6246057" y="2340039"/>
          <a:ext cx="2383854" cy="1660724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7348" tIns="117348" rIns="156464" bIns="176022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10 Quizzes</a:t>
          </a:r>
        </a:p>
      </dsp:txBody>
      <dsp:txXfrm>
        <a:off x="6246057" y="2340039"/>
        <a:ext cx="2383854" cy="1660724"/>
      </dsp:txXfrm>
    </dsp:sp>
    <dsp:sp modelId="{D3B3F4D6-6A67-4CAB-876F-B72317D64B28}">
      <dsp:nvSpPr>
        <dsp:cNvPr id="0" name=""/>
        <dsp:cNvSpPr/>
      </dsp:nvSpPr>
      <dsp:spPr>
        <a:xfrm>
          <a:off x="8963651" y="1416491"/>
          <a:ext cx="2383854" cy="92354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89408" rIns="156464" bIns="89408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Engagement (5%)</a:t>
          </a:r>
        </a:p>
      </dsp:txBody>
      <dsp:txXfrm>
        <a:off x="8963651" y="1416491"/>
        <a:ext cx="2383854" cy="923547"/>
      </dsp:txXfrm>
    </dsp:sp>
    <dsp:sp modelId="{9CF5F0FC-9C76-4F48-A5EA-CE8BA913F694}">
      <dsp:nvSpPr>
        <dsp:cNvPr id="0" name=""/>
        <dsp:cNvSpPr/>
      </dsp:nvSpPr>
      <dsp:spPr>
        <a:xfrm>
          <a:off x="8963651" y="2340039"/>
          <a:ext cx="2383854" cy="1660724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7348" tIns="117348" rIns="156464" bIns="176022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On-time completion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Plus more….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200" kern="1200" dirty="0"/>
        </a:p>
      </dsp:txBody>
      <dsp:txXfrm>
        <a:off x="8963651" y="2340039"/>
        <a:ext cx="2383854" cy="1660724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2EF1EB3-C121-4FE1-ACB2-11EC304A00A5}">
      <dsp:nvSpPr>
        <dsp:cNvPr id="0" name=""/>
        <dsp:cNvSpPr/>
      </dsp:nvSpPr>
      <dsp:spPr>
        <a:xfrm>
          <a:off x="0" y="23189"/>
          <a:ext cx="10439400" cy="11822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l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4700" b="1" kern="1200" dirty="0">
              <a:solidFill>
                <a:schemeClr val="bg2"/>
              </a:solidFill>
            </a:rPr>
            <a:t>Grade Disputes</a:t>
          </a:r>
          <a:r>
            <a:rPr lang="en-US" altLang="en-US" sz="4700" kern="1200" dirty="0">
              <a:solidFill>
                <a:schemeClr val="bg2"/>
              </a:solidFill>
            </a:rPr>
            <a:t> </a:t>
          </a:r>
          <a:endParaRPr lang="en-US" sz="4700" kern="1200" dirty="0">
            <a:solidFill>
              <a:schemeClr val="bg1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57714" y="80903"/>
        <a:ext cx="10323972" cy="1066857"/>
      </dsp:txXfrm>
    </dsp:sp>
    <dsp:sp modelId="{DD84D67C-20F7-442B-B3CC-A586E7D8997F}">
      <dsp:nvSpPr>
        <dsp:cNvPr id="0" name=""/>
        <dsp:cNvSpPr/>
      </dsp:nvSpPr>
      <dsp:spPr>
        <a:xfrm>
          <a:off x="0" y="1340834"/>
          <a:ext cx="10439400" cy="11822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l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4700" b="1" kern="1200" dirty="0">
              <a:solidFill>
                <a:schemeClr val="bg2"/>
              </a:solidFill>
            </a:rPr>
            <a:t>Use of Black Board</a:t>
          </a:r>
          <a:endParaRPr lang="en-US" altLang="en-US" sz="4700" kern="1200" dirty="0">
            <a:solidFill>
              <a:schemeClr val="bg2"/>
            </a:solidFill>
          </a:endParaRPr>
        </a:p>
      </dsp:txBody>
      <dsp:txXfrm>
        <a:off x="57714" y="1398548"/>
        <a:ext cx="10323972" cy="1066857"/>
      </dsp:txXfrm>
    </dsp:sp>
    <dsp:sp modelId="{BCB9ECF0-9FCD-415C-9674-BFA43BC47ABA}">
      <dsp:nvSpPr>
        <dsp:cNvPr id="0" name=""/>
        <dsp:cNvSpPr/>
      </dsp:nvSpPr>
      <dsp:spPr>
        <a:xfrm>
          <a:off x="0" y="2658480"/>
          <a:ext cx="10439400" cy="11822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l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4700" b="1" kern="1200">
              <a:solidFill>
                <a:schemeClr val="bg2"/>
              </a:solidFill>
              <a:latin typeface="Calibri" panose="020F0502020204030204" pitchFamily="34" charset="0"/>
              <a:cs typeface="Calibri" panose="020F0502020204030204" pitchFamily="34" charset="0"/>
            </a:rPr>
            <a:t>Communication</a:t>
          </a:r>
          <a:r>
            <a:rPr lang="en-US" altLang="en-US" sz="4700" kern="1200">
              <a:solidFill>
                <a:schemeClr val="bg2"/>
              </a:solidFill>
              <a:latin typeface="Calibri" panose="020F0502020204030204" pitchFamily="34" charset="0"/>
              <a:cs typeface="Calibri" panose="020F0502020204030204" pitchFamily="34" charset="0"/>
            </a:rPr>
            <a:t> </a:t>
          </a:r>
          <a:endParaRPr lang="en-US" sz="4700" kern="1200" dirty="0">
            <a:solidFill>
              <a:schemeClr val="bg1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57714" y="2716194"/>
        <a:ext cx="10323972" cy="1066857"/>
      </dsp:txXfrm>
    </dsp:sp>
    <dsp:sp modelId="{F36980E2-34E8-43C9-9779-399392CF74AB}">
      <dsp:nvSpPr>
        <dsp:cNvPr id="0" name=""/>
        <dsp:cNvSpPr/>
      </dsp:nvSpPr>
      <dsp:spPr>
        <a:xfrm>
          <a:off x="0" y="3976125"/>
          <a:ext cx="10439400" cy="11822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l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4700" b="1" kern="1200" dirty="0">
              <a:solidFill>
                <a:schemeClr val="bg2"/>
              </a:solidFill>
              <a:latin typeface="Calibri" panose="020F0502020204030204" pitchFamily="34" charset="0"/>
              <a:cs typeface="Calibri" panose="020F0502020204030204" pitchFamily="34" charset="0"/>
            </a:rPr>
            <a:t>Withdrawal</a:t>
          </a:r>
          <a:r>
            <a:rPr lang="en-US" altLang="en-US" sz="4700" kern="1200" dirty="0">
              <a:solidFill>
                <a:schemeClr val="bg2"/>
              </a:solidFill>
              <a:latin typeface="Calibri" panose="020F0502020204030204" pitchFamily="34" charset="0"/>
              <a:cs typeface="Calibri" panose="020F0502020204030204" pitchFamily="34" charset="0"/>
            </a:rPr>
            <a:t> | </a:t>
          </a:r>
          <a:r>
            <a:rPr lang="en-US" altLang="en-US" sz="4700" b="1" kern="1200" dirty="0">
              <a:solidFill>
                <a:schemeClr val="bg2"/>
              </a:solidFill>
              <a:latin typeface="Calibri" panose="020F0502020204030204" pitchFamily="34" charset="0"/>
              <a:cs typeface="Calibri" panose="020F0502020204030204" pitchFamily="34" charset="0"/>
            </a:rPr>
            <a:t>Drop</a:t>
          </a:r>
          <a:r>
            <a:rPr lang="en-US" altLang="en-US" sz="4700" kern="1200" dirty="0">
              <a:solidFill>
                <a:schemeClr val="bg2"/>
              </a:solidFill>
              <a:latin typeface="Calibri" panose="020F0502020204030204" pitchFamily="34" charset="0"/>
              <a:cs typeface="Calibri" panose="020F0502020204030204" pitchFamily="34" charset="0"/>
            </a:rPr>
            <a:t> </a:t>
          </a:r>
        </a:p>
      </dsp:txBody>
      <dsp:txXfrm>
        <a:off x="57714" y="4033839"/>
        <a:ext cx="10323972" cy="1066857"/>
      </dsp:txXfrm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2EF1EB3-C121-4FE1-ACB2-11EC304A00A5}">
      <dsp:nvSpPr>
        <dsp:cNvPr id="0" name=""/>
        <dsp:cNvSpPr/>
      </dsp:nvSpPr>
      <dsp:spPr>
        <a:xfrm>
          <a:off x="0" y="1740"/>
          <a:ext cx="10439400" cy="115127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4800" b="1" kern="1200" dirty="0">
              <a:solidFill>
                <a:schemeClr val="bg2"/>
              </a:solidFill>
              <a:latin typeface="Calibri" panose="020F0502020204030204" pitchFamily="34" charset="0"/>
              <a:cs typeface="Calibri" panose="020F0502020204030204" pitchFamily="34" charset="0"/>
            </a:rPr>
            <a:t>Incompletes</a:t>
          </a:r>
          <a:endParaRPr lang="en-US" sz="4800" kern="1200" dirty="0">
            <a:solidFill>
              <a:schemeClr val="bg1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56201" y="57941"/>
        <a:ext cx="10326998" cy="1038877"/>
      </dsp:txXfrm>
    </dsp:sp>
    <dsp:sp modelId="{A09145C0-A510-49FB-8E56-929A52CAFF25}">
      <dsp:nvSpPr>
        <dsp:cNvPr id="0" name=""/>
        <dsp:cNvSpPr/>
      </dsp:nvSpPr>
      <dsp:spPr>
        <a:xfrm>
          <a:off x="0" y="1291260"/>
          <a:ext cx="10439400" cy="115127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4800" b="1" kern="1200" dirty="0">
              <a:solidFill>
                <a:schemeClr val="bg2"/>
              </a:solidFill>
              <a:latin typeface="Calibri" panose="020F0502020204030204" pitchFamily="34" charset="0"/>
              <a:cs typeface="Calibri" panose="020F0502020204030204" pitchFamily="34" charset="0"/>
            </a:rPr>
            <a:t>Academic Honesty</a:t>
          </a:r>
          <a:r>
            <a:rPr lang="en-US" altLang="en-US" sz="4800" kern="1200" dirty="0">
              <a:solidFill>
                <a:schemeClr val="bg2"/>
              </a:solidFill>
              <a:latin typeface="Calibri" panose="020F0502020204030204" pitchFamily="34" charset="0"/>
              <a:cs typeface="Calibri" panose="020F0502020204030204" pitchFamily="34" charset="0"/>
            </a:rPr>
            <a:t> </a:t>
          </a:r>
          <a:endParaRPr lang="en-US" sz="4800" kern="1200" dirty="0">
            <a:solidFill>
              <a:schemeClr val="bg1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56201" y="1347461"/>
        <a:ext cx="10326998" cy="1038877"/>
      </dsp:txXfrm>
    </dsp:sp>
    <dsp:sp modelId="{CBBE2D84-EE6D-4396-99F8-D961E5186CCA}">
      <dsp:nvSpPr>
        <dsp:cNvPr id="0" name=""/>
        <dsp:cNvSpPr/>
      </dsp:nvSpPr>
      <dsp:spPr>
        <a:xfrm>
          <a:off x="0" y="2580780"/>
          <a:ext cx="10439400" cy="115127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4800" b="1" kern="1200" dirty="0">
              <a:solidFill>
                <a:schemeClr val="bg2"/>
              </a:solidFill>
              <a:latin typeface="Calibri" panose="020F0502020204030204" pitchFamily="34" charset="0"/>
              <a:cs typeface="Calibri" panose="020F0502020204030204" pitchFamily="34" charset="0"/>
            </a:rPr>
            <a:t>Students With Disabilities</a:t>
          </a:r>
          <a:r>
            <a:rPr lang="en-US" altLang="en-US" sz="4800" kern="1200" dirty="0">
              <a:solidFill>
                <a:schemeClr val="bg2"/>
              </a:solidFill>
              <a:latin typeface="Calibri" panose="020F0502020204030204" pitchFamily="34" charset="0"/>
              <a:cs typeface="Calibri" panose="020F0502020204030204" pitchFamily="34" charset="0"/>
            </a:rPr>
            <a:t> </a:t>
          </a:r>
        </a:p>
      </dsp:txBody>
      <dsp:txXfrm>
        <a:off x="56201" y="2636981"/>
        <a:ext cx="10326998" cy="1038877"/>
      </dsp:txXfrm>
    </dsp:sp>
  </dsp:spTree>
</dsp:drawing>
</file>

<file path=ppt/diagrams/drawing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2EF1EB3-C121-4FE1-ACB2-11EC304A00A5}">
      <dsp:nvSpPr>
        <dsp:cNvPr id="0" name=""/>
        <dsp:cNvSpPr/>
      </dsp:nvSpPr>
      <dsp:spPr>
        <a:xfrm>
          <a:off x="0" y="36750"/>
          <a:ext cx="10439400" cy="83947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3500" b="1" kern="1200" dirty="0">
              <a:solidFill>
                <a:schemeClr val="bg2"/>
              </a:solidFill>
              <a:latin typeface="Calibri" panose="020F0502020204030204" pitchFamily="34" charset="0"/>
              <a:cs typeface="Calibri" panose="020F0502020204030204" pitchFamily="34" charset="0"/>
            </a:rPr>
            <a:t>Incompletes</a:t>
          </a:r>
          <a:endParaRPr lang="en-US" sz="3500" kern="1200" dirty="0">
            <a:solidFill>
              <a:schemeClr val="bg1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40980" y="77730"/>
        <a:ext cx="10357440" cy="757514"/>
      </dsp:txXfrm>
    </dsp:sp>
    <dsp:sp modelId="{A09145C0-A510-49FB-8E56-929A52CAFF25}">
      <dsp:nvSpPr>
        <dsp:cNvPr id="0" name=""/>
        <dsp:cNvSpPr/>
      </dsp:nvSpPr>
      <dsp:spPr>
        <a:xfrm>
          <a:off x="0" y="977025"/>
          <a:ext cx="10439400" cy="83947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3500" b="1" kern="1200" dirty="0">
              <a:solidFill>
                <a:schemeClr val="bg2"/>
              </a:solidFill>
              <a:latin typeface="Calibri" panose="020F0502020204030204" pitchFamily="34" charset="0"/>
              <a:cs typeface="Calibri" panose="020F0502020204030204" pitchFamily="34" charset="0"/>
            </a:rPr>
            <a:t>Academic Honesty</a:t>
          </a:r>
          <a:r>
            <a:rPr lang="en-US" altLang="en-US" sz="3500" kern="1200" dirty="0">
              <a:solidFill>
                <a:schemeClr val="bg2"/>
              </a:solidFill>
              <a:latin typeface="Calibri" panose="020F0502020204030204" pitchFamily="34" charset="0"/>
              <a:cs typeface="Calibri" panose="020F0502020204030204" pitchFamily="34" charset="0"/>
            </a:rPr>
            <a:t> </a:t>
          </a:r>
          <a:endParaRPr lang="en-US" sz="3500" kern="1200" dirty="0">
            <a:solidFill>
              <a:schemeClr val="bg1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40980" y="1018005"/>
        <a:ext cx="10357440" cy="757514"/>
      </dsp:txXfrm>
    </dsp:sp>
    <dsp:sp modelId="{1FA6E9AF-9354-44FA-B771-A7C156E6A6F5}">
      <dsp:nvSpPr>
        <dsp:cNvPr id="0" name=""/>
        <dsp:cNvSpPr/>
      </dsp:nvSpPr>
      <dsp:spPr>
        <a:xfrm>
          <a:off x="0" y="1895474"/>
          <a:ext cx="10439400" cy="83947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3500" b="1" kern="1200" dirty="0">
              <a:solidFill>
                <a:schemeClr val="bg2"/>
              </a:solidFill>
              <a:latin typeface="Calibri" panose="020F0502020204030204" pitchFamily="34" charset="0"/>
              <a:cs typeface="Calibri" panose="020F0502020204030204" pitchFamily="34" charset="0"/>
            </a:rPr>
            <a:t>Honor Code</a:t>
          </a:r>
          <a:r>
            <a:rPr lang="en-US" altLang="en-US" sz="3500" kern="1200" dirty="0">
              <a:solidFill>
                <a:schemeClr val="bg2"/>
              </a:solidFill>
              <a:latin typeface="Calibri" panose="020F0502020204030204" pitchFamily="34" charset="0"/>
              <a:cs typeface="Calibri" panose="020F0502020204030204" pitchFamily="34" charset="0"/>
            </a:rPr>
            <a:t> </a:t>
          </a:r>
        </a:p>
      </dsp:txBody>
      <dsp:txXfrm>
        <a:off x="40980" y="1936454"/>
        <a:ext cx="10357440" cy="757514"/>
      </dsp:txXfrm>
    </dsp:sp>
    <dsp:sp modelId="{CBBE2D84-EE6D-4396-99F8-D961E5186CCA}">
      <dsp:nvSpPr>
        <dsp:cNvPr id="0" name=""/>
        <dsp:cNvSpPr/>
      </dsp:nvSpPr>
      <dsp:spPr>
        <a:xfrm>
          <a:off x="0" y="2857575"/>
          <a:ext cx="10439400" cy="83947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3500" b="1" kern="1200" dirty="0">
              <a:solidFill>
                <a:schemeClr val="bg2"/>
              </a:solidFill>
              <a:latin typeface="Calibri" panose="020F0502020204030204" pitchFamily="34" charset="0"/>
              <a:cs typeface="Calibri" panose="020F0502020204030204" pitchFamily="34" charset="0"/>
            </a:rPr>
            <a:t>Students With Disabilities</a:t>
          </a:r>
          <a:r>
            <a:rPr lang="en-US" altLang="en-US" sz="3500" kern="1200" dirty="0">
              <a:solidFill>
                <a:schemeClr val="bg2"/>
              </a:solidFill>
              <a:latin typeface="Calibri" panose="020F0502020204030204" pitchFamily="34" charset="0"/>
              <a:cs typeface="Calibri" panose="020F0502020204030204" pitchFamily="34" charset="0"/>
            </a:rPr>
            <a:t> </a:t>
          </a:r>
        </a:p>
      </dsp:txBody>
      <dsp:txXfrm>
        <a:off x="40980" y="2898555"/>
        <a:ext cx="10357440" cy="75751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2EF1EB3-C121-4FE1-ACB2-11EC304A00A5}">
      <dsp:nvSpPr>
        <dsp:cNvPr id="0" name=""/>
        <dsp:cNvSpPr/>
      </dsp:nvSpPr>
      <dsp:spPr>
        <a:xfrm>
          <a:off x="0" y="746938"/>
          <a:ext cx="10439400" cy="18298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5260" tIns="175260" rIns="175260" bIns="175260" numCol="1" spcCol="1270" anchor="ctr" anchorCtr="0">
          <a:noAutofit/>
        </a:bodyPr>
        <a:lstStyle/>
        <a:p>
          <a:pPr marL="0" lvl="0" indent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600" kern="1200" dirty="0">
              <a:solidFill>
                <a:schemeClr val="bg1"/>
              </a:solidFill>
            </a:rPr>
            <a:t>Check Blackboard – Requirements | Due dates | Start File</a:t>
          </a:r>
        </a:p>
      </dsp:txBody>
      <dsp:txXfrm>
        <a:off x="89327" y="836265"/>
        <a:ext cx="10260746" cy="1651226"/>
      </dsp:txXfrm>
    </dsp:sp>
    <dsp:sp modelId="{89AB1C13-0E51-4AED-AF87-8B393AF9959A}">
      <dsp:nvSpPr>
        <dsp:cNvPr id="0" name=""/>
        <dsp:cNvSpPr/>
      </dsp:nvSpPr>
      <dsp:spPr>
        <a:xfrm>
          <a:off x="0" y="2657040"/>
          <a:ext cx="10439400" cy="18298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5260" tIns="175260" rIns="175260" bIns="175260" numCol="1" spcCol="1270" anchor="ctr" anchorCtr="0">
          <a:noAutofit/>
        </a:bodyPr>
        <a:lstStyle/>
        <a:p>
          <a:pPr marL="0" lvl="0" indent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600" b="0" kern="1200" dirty="0">
              <a:solidFill>
                <a:schemeClr val="bg1"/>
              </a:solidFill>
            </a:rPr>
            <a:t>Review Documentation and Style Requirements</a:t>
          </a:r>
        </a:p>
      </dsp:txBody>
      <dsp:txXfrm>
        <a:off x="89327" y="2746367"/>
        <a:ext cx="10260746" cy="165122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6657BC-D432-4740-A1F8-38F6A4A57EB8}">
      <dsp:nvSpPr>
        <dsp:cNvPr id="0" name=""/>
        <dsp:cNvSpPr/>
      </dsp:nvSpPr>
      <dsp:spPr>
        <a:xfrm>
          <a:off x="656272" y="0"/>
          <a:ext cx="7437754" cy="5341055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1403D7-49D1-4778-B474-D845487AEF49}">
      <dsp:nvSpPr>
        <dsp:cNvPr id="0" name=""/>
        <dsp:cNvSpPr/>
      </dsp:nvSpPr>
      <dsp:spPr>
        <a:xfrm>
          <a:off x="3167" y="838203"/>
          <a:ext cx="2370922" cy="366464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b="0" kern="1200" dirty="0">
            <a:latin typeface="Arial" panose="020B0604020202020204" pitchFamily="34" charset="0"/>
            <a:cs typeface="Arial" panose="020B0604020202020204" pitchFamily="34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0" kern="1200" dirty="0">
              <a:latin typeface="Arial" panose="020B0604020202020204" pitchFamily="34" charset="0"/>
              <a:cs typeface="Arial" panose="020B0604020202020204" pitchFamily="34" charset="0"/>
            </a:rPr>
            <a:t>Organize Your Tasks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0" i="0" kern="1200" dirty="0">
              <a:latin typeface="Arial" panose="020B0604020202020204" pitchFamily="34" charset="0"/>
              <a:cs typeface="Arial" panose="020B0604020202020204" pitchFamily="34" charset="0"/>
            </a:rPr>
            <a:t>Set Realistic Goals</a:t>
          </a:r>
          <a:endParaRPr lang="en-US" sz="1600" b="0" kern="1200" dirty="0">
            <a:latin typeface="Arial" panose="020B0604020202020204" pitchFamily="34" charset="0"/>
            <a:cs typeface="Arial" panose="020B0604020202020204" pitchFamily="34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0" i="0" kern="1200" dirty="0">
              <a:latin typeface="Arial" panose="020B0604020202020204" pitchFamily="34" charset="0"/>
              <a:cs typeface="Arial" panose="020B0604020202020204" pitchFamily="34" charset="0"/>
            </a:rPr>
            <a:t>Manage Your Time Effectively</a:t>
          </a:r>
          <a:endParaRPr lang="en-US" sz="1600" b="0" kern="1200" dirty="0">
            <a:latin typeface="Arial" panose="020B0604020202020204" pitchFamily="34" charset="0"/>
            <a:cs typeface="Arial" panose="020B0604020202020204" pitchFamily="34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0" i="0" kern="1200" dirty="0">
              <a:latin typeface="Arial" panose="020B0604020202020204" pitchFamily="34" charset="0"/>
              <a:cs typeface="Arial" panose="020B0604020202020204" pitchFamily="34" charset="0"/>
            </a:rPr>
            <a:t>Break Tasks Into Smaller Steps</a:t>
          </a:r>
          <a:endParaRPr lang="en-US" sz="1600" b="0" kern="1200" dirty="0">
            <a:latin typeface="Arial" panose="020B0604020202020204" pitchFamily="34" charset="0"/>
            <a:cs typeface="Arial" panose="020B0604020202020204" pitchFamily="34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0" i="0" kern="1200" dirty="0">
              <a:latin typeface="Arial" panose="020B0604020202020204" pitchFamily="34" charset="0"/>
              <a:cs typeface="Arial" panose="020B0604020202020204" pitchFamily="34" charset="0"/>
            </a:rPr>
            <a:t>Start Early</a:t>
          </a:r>
          <a:endParaRPr lang="en-US" sz="1600" b="0" kern="1200" dirty="0">
            <a:latin typeface="Arial" panose="020B0604020202020204" pitchFamily="34" charset="0"/>
            <a:cs typeface="Arial" panose="020B0604020202020204" pitchFamily="34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0" i="0" kern="1200" dirty="0">
              <a:latin typeface="Arial" panose="020B0604020202020204" pitchFamily="34" charset="0"/>
              <a:cs typeface="Arial" panose="020B0604020202020204" pitchFamily="34" charset="0"/>
            </a:rPr>
            <a:t>Seek Clarification</a:t>
          </a:r>
          <a:endParaRPr lang="en-US" sz="1600" b="0" kern="1200" dirty="0">
            <a:latin typeface="Arial" panose="020B0604020202020204" pitchFamily="34" charset="0"/>
            <a:cs typeface="Arial" panose="020B0604020202020204" pitchFamily="34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0" i="0" kern="1200" dirty="0">
              <a:latin typeface="Arial" panose="020B0604020202020204" pitchFamily="34" charset="0"/>
              <a:cs typeface="Arial" panose="020B0604020202020204" pitchFamily="34" charset="0"/>
            </a:rPr>
            <a:t>Review and Revise</a:t>
          </a:r>
          <a:endParaRPr lang="en-US" sz="1600" b="0" kern="1200" dirty="0">
            <a:latin typeface="Arial" panose="020B0604020202020204" pitchFamily="34" charset="0"/>
            <a:cs typeface="Arial" panose="020B0604020202020204" pitchFamily="34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0" i="0" kern="1200" dirty="0">
              <a:latin typeface="Arial" panose="020B0604020202020204" pitchFamily="34" charset="0"/>
              <a:cs typeface="Arial" panose="020B0604020202020204" pitchFamily="34" charset="0"/>
            </a:rPr>
            <a:t>Stay Communicative</a:t>
          </a:r>
          <a:endParaRPr lang="en-US" sz="1600" b="0" kern="1200" dirty="0">
            <a:latin typeface="Arial" panose="020B0604020202020204" pitchFamily="34" charset="0"/>
            <a:cs typeface="Arial" panose="020B0604020202020204" pitchFamily="34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0" i="0" kern="1200" dirty="0">
              <a:latin typeface="Arial" panose="020B0604020202020204" pitchFamily="34" charset="0"/>
              <a:cs typeface="Arial" panose="020B0604020202020204" pitchFamily="34" charset="0"/>
            </a:rPr>
            <a:t>Submit On Time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600" b="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118906" y="953942"/>
        <a:ext cx="2139444" cy="3433170"/>
      </dsp:txXfrm>
    </dsp:sp>
    <dsp:sp modelId="{BCDD617B-E6B7-4E96-B039-9805C49D6434}">
      <dsp:nvSpPr>
        <dsp:cNvPr id="0" name=""/>
        <dsp:cNvSpPr/>
      </dsp:nvSpPr>
      <dsp:spPr>
        <a:xfrm>
          <a:off x="2742389" y="901538"/>
          <a:ext cx="2370922" cy="353797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Arial" panose="020B0604020202020204" pitchFamily="34" charset="0"/>
              <a:cs typeface="Arial" panose="020B0604020202020204" pitchFamily="34" charset="0"/>
            </a:rPr>
            <a:t>@Home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Arial" panose="020B0604020202020204" pitchFamily="34" charset="0"/>
              <a:cs typeface="Arial" panose="020B0604020202020204" pitchFamily="34" charset="0"/>
            </a:rPr>
            <a:t>Check BB information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Arial" panose="020B0604020202020204" pitchFamily="34" charset="0"/>
              <a:cs typeface="Arial" panose="020B0604020202020204" pitchFamily="34" charset="0"/>
            </a:rPr>
            <a:t>Review Text chapters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Arial" panose="020B0604020202020204" pitchFamily="34" charset="0"/>
              <a:cs typeface="Arial" panose="020B0604020202020204" pitchFamily="34" charset="0"/>
            </a:rPr>
            <a:t>Review PPT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Arial" panose="020B0604020202020204" pitchFamily="34" charset="0"/>
              <a:cs typeface="Arial" panose="020B0604020202020204" pitchFamily="34" charset="0"/>
            </a:rPr>
            <a:t>Check DUE dates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Arial" panose="020B0604020202020204" pitchFamily="34" charset="0"/>
              <a:cs typeface="Arial" panose="020B0604020202020204" pitchFamily="34" charset="0"/>
            </a:rPr>
            <a:t>Trace example codes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Arial" panose="020B0604020202020204" pitchFamily="34" charset="0"/>
              <a:cs typeface="Arial" panose="020B0604020202020204" pitchFamily="34" charset="0"/>
            </a:rPr>
            <a:t>Practice coding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6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2858128" y="1017277"/>
        <a:ext cx="2139444" cy="3306501"/>
      </dsp:txXfrm>
    </dsp:sp>
    <dsp:sp modelId="{8698DD90-9E84-4B6E-9499-FEA7CA8C197E}">
      <dsp:nvSpPr>
        <dsp:cNvPr id="0" name=""/>
        <dsp:cNvSpPr/>
      </dsp:nvSpPr>
      <dsp:spPr>
        <a:xfrm>
          <a:off x="5481611" y="901538"/>
          <a:ext cx="3265519" cy="353797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Arial" panose="020B0604020202020204" pitchFamily="34" charset="0"/>
              <a:cs typeface="Arial" panose="020B0604020202020204" pitchFamily="34" charset="0"/>
            </a:rPr>
            <a:t>@Tasks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Arial" panose="020B0604020202020204" pitchFamily="34" charset="0"/>
              <a:cs typeface="Arial" panose="020B0604020202020204" pitchFamily="34" charset="0"/>
            </a:rPr>
            <a:t>Complete projects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Arial" panose="020B0604020202020204" pitchFamily="34" charset="0"/>
              <a:cs typeface="Arial" panose="020B0604020202020204" pitchFamily="34" charset="0"/>
            </a:rPr>
            <a:t>Take exams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Arial" panose="020B0604020202020204" pitchFamily="34" charset="0"/>
              <a:cs typeface="Arial" panose="020B0604020202020204" pitchFamily="34" charset="0"/>
            </a:rPr>
            <a:t>Take quizzes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6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5641020" y="1060947"/>
        <a:ext cx="2946701" cy="321916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FF9016B-97DC-4348-953D-C03521A78DB7}">
      <dsp:nvSpPr>
        <dsp:cNvPr id="0" name=""/>
        <dsp:cNvSpPr/>
      </dsp:nvSpPr>
      <dsp:spPr>
        <a:xfrm rot="5400000">
          <a:off x="-697230" y="697230"/>
          <a:ext cx="4648200" cy="325374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225" tIns="22225" rIns="22225" bIns="22225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b="0" kern="1200" dirty="0"/>
            <a:t>Communicate</a:t>
          </a:r>
        </a:p>
      </dsp:txBody>
      <dsp:txXfrm rot="-5400000">
        <a:off x="0" y="1626870"/>
        <a:ext cx="3253740" cy="1394460"/>
      </dsp:txXfrm>
    </dsp:sp>
    <dsp:sp modelId="{E0DB8324-955E-4D6E-A5C8-A1DDDDAF7408}">
      <dsp:nvSpPr>
        <dsp:cNvPr id="0" name=""/>
        <dsp:cNvSpPr/>
      </dsp:nvSpPr>
      <dsp:spPr>
        <a:xfrm rot="5400000">
          <a:off x="4764405" y="-1053477"/>
          <a:ext cx="3021330" cy="604266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60000" extrusionH="63500" prstMaterial="matte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912" tIns="16510" rIns="16510" bIns="16510" numCol="1" spcCol="1270" anchor="ctr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en-US" sz="2600" kern="1200" dirty="0">
              <a:solidFill>
                <a:schemeClr val="tx1"/>
              </a:solidFill>
            </a:rPr>
            <a:t>The best way to communicate is via email. </a:t>
          </a:r>
          <a:endParaRPr lang="en-US" sz="2600" b="0" kern="1200" dirty="0">
            <a:solidFill>
              <a:schemeClr val="tx1"/>
            </a:solidFill>
          </a:endParaRP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en-US" sz="2600" kern="1200" dirty="0">
              <a:solidFill>
                <a:schemeClr val="tx1"/>
              </a:solidFill>
            </a:rPr>
            <a:t>You can text message on issues that need immediate attention. 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en-US" sz="2600" kern="1200" dirty="0">
              <a:solidFill>
                <a:schemeClr val="tx1"/>
              </a:solidFill>
            </a:rPr>
            <a:t>If you want to schedule a one-on-one meeting, you can email me for an appointment.</a:t>
          </a:r>
          <a:endParaRPr lang="en-US" sz="2600" kern="1200" dirty="0">
            <a:solidFill>
              <a:schemeClr val="tx1"/>
            </a:solidFill>
          </a:endParaRPr>
        </a:p>
      </dsp:txBody>
      <dsp:txXfrm rot="-5400000">
        <a:off x="3253741" y="604676"/>
        <a:ext cx="5895171" cy="272635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FF9016B-97DC-4348-953D-C03521A78DB7}">
      <dsp:nvSpPr>
        <dsp:cNvPr id="0" name=""/>
        <dsp:cNvSpPr/>
      </dsp:nvSpPr>
      <dsp:spPr>
        <a:xfrm rot="5400000">
          <a:off x="-697230" y="697230"/>
          <a:ext cx="4648200" cy="325374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b="0" kern="1200" dirty="0"/>
            <a:t>Blackboard</a:t>
          </a:r>
        </a:p>
      </dsp:txBody>
      <dsp:txXfrm rot="-5400000">
        <a:off x="0" y="1626870"/>
        <a:ext cx="3253740" cy="1394460"/>
      </dsp:txXfrm>
    </dsp:sp>
    <dsp:sp modelId="{E0DB8324-955E-4D6E-A5C8-A1DDDDAF7408}">
      <dsp:nvSpPr>
        <dsp:cNvPr id="0" name=""/>
        <dsp:cNvSpPr/>
      </dsp:nvSpPr>
      <dsp:spPr>
        <a:xfrm rot="5400000">
          <a:off x="4764405" y="-1053477"/>
          <a:ext cx="3021330" cy="604266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60000" extrusionH="63500" prstMaterial="matte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4696" tIns="20955" rIns="20955" bIns="20955" numCol="1" spcCol="1270" anchor="ctr" anchorCtr="0">
          <a:noAutofit/>
        </a:bodyPr>
        <a:lstStyle/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en-US" sz="3300" kern="1200" dirty="0">
              <a:solidFill>
                <a:schemeClr val="tx1"/>
              </a:solidFill>
            </a:rPr>
            <a:t>Please note that schedule changes may occur during the semester. </a:t>
          </a:r>
          <a:endParaRPr lang="en-US" sz="3300" b="0" kern="1200" dirty="0">
            <a:solidFill>
              <a:schemeClr val="tx1"/>
            </a:solidFill>
          </a:endParaRPr>
        </a:p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en-US" sz="3300" kern="1200" dirty="0">
              <a:solidFill>
                <a:schemeClr val="tx1"/>
              </a:solidFill>
            </a:rPr>
            <a:t>Any changes will be posted on Blackboard.</a:t>
          </a:r>
        </a:p>
      </dsp:txBody>
      <dsp:txXfrm rot="-5400000">
        <a:off x="3253741" y="604676"/>
        <a:ext cx="5895171" cy="2726352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FF9016B-97DC-4348-953D-C03521A78DB7}">
      <dsp:nvSpPr>
        <dsp:cNvPr id="0" name=""/>
        <dsp:cNvSpPr/>
      </dsp:nvSpPr>
      <dsp:spPr>
        <a:xfrm rot="5400000">
          <a:off x="-697230" y="697230"/>
          <a:ext cx="4648200" cy="325374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035" tIns="26035" rIns="26035" bIns="26035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b="0" kern="1200" dirty="0"/>
            <a:t>Compassion</a:t>
          </a:r>
        </a:p>
      </dsp:txBody>
      <dsp:txXfrm rot="-5400000">
        <a:off x="0" y="1626870"/>
        <a:ext cx="3253740" cy="1394460"/>
      </dsp:txXfrm>
    </dsp:sp>
    <dsp:sp modelId="{E0DB8324-955E-4D6E-A5C8-A1DDDDAF7408}">
      <dsp:nvSpPr>
        <dsp:cNvPr id="0" name=""/>
        <dsp:cNvSpPr/>
      </dsp:nvSpPr>
      <dsp:spPr>
        <a:xfrm rot="5400000">
          <a:off x="4764405" y="-1053477"/>
          <a:ext cx="3021330" cy="604266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60000" extrusionH="63500" prstMaterial="matte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0" tIns="15875" rIns="15875" bIns="1587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/>
            <a:t>Empathy</a:t>
          </a:r>
          <a:endParaRPr lang="en-US" sz="2500" b="0" kern="1200" dirty="0">
            <a:solidFill>
              <a:schemeClr val="tx1"/>
            </a:solidFill>
          </a:endParaRPr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/>
            <a:t>Kindness</a:t>
          </a:r>
          <a:endParaRPr lang="en-US" sz="2500" b="0" kern="1200" dirty="0">
            <a:solidFill>
              <a:schemeClr val="tx1"/>
            </a:solidFill>
          </a:endParaRPr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/>
            <a:t>Respect</a:t>
          </a:r>
          <a:endParaRPr lang="en-US" sz="2500" b="0" kern="1200" dirty="0">
            <a:solidFill>
              <a:schemeClr val="tx1"/>
            </a:solidFill>
          </a:endParaRPr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/>
            <a:t>Treat others in the class with the respect and courtesy that you would want for yourself and that reflects professional.</a:t>
          </a:r>
          <a:endParaRPr lang="en-US" sz="2500" b="0" kern="1200" dirty="0">
            <a:solidFill>
              <a:schemeClr val="tx1"/>
            </a:solidFill>
          </a:endParaRPr>
        </a:p>
      </dsp:txBody>
      <dsp:txXfrm rot="-5400000">
        <a:off x="3253741" y="604676"/>
        <a:ext cx="5895171" cy="2726352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FF9016B-97DC-4348-953D-C03521A78DB7}">
      <dsp:nvSpPr>
        <dsp:cNvPr id="0" name=""/>
        <dsp:cNvSpPr/>
      </dsp:nvSpPr>
      <dsp:spPr>
        <a:xfrm rot="5400000">
          <a:off x="-697230" y="697230"/>
          <a:ext cx="4648200" cy="325374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Netiquette</a:t>
          </a:r>
          <a:endParaRPr lang="en-US" sz="4800" b="0" kern="1200" dirty="0"/>
        </a:p>
      </dsp:txBody>
      <dsp:txXfrm rot="-5400000">
        <a:off x="0" y="1626870"/>
        <a:ext cx="3253740" cy="1394460"/>
      </dsp:txXfrm>
    </dsp:sp>
    <dsp:sp modelId="{E0DB8324-955E-4D6E-A5C8-A1DDDDAF7408}">
      <dsp:nvSpPr>
        <dsp:cNvPr id="0" name=""/>
        <dsp:cNvSpPr/>
      </dsp:nvSpPr>
      <dsp:spPr>
        <a:xfrm rot="5400000">
          <a:off x="4764405" y="-1053477"/>
          <a:ext cx="3021330" cy="604266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60000" extrusionH="63500" prstMaterial="matte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Demonstrate active listening/understanding by summarizing your respondent’s points briefly before responding (whether agreeing or disagreeing).</a:t>
          </a:r>
          <a:endParaRPr lang="en-US" sz="2000" b="0" kern="1200" dirty="0">
            <a:solidFill>
              <a:schemeClr val="tx1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Collegial Learning and Collaboration  with each other is the foundation to successful completion of the course.</a:t>
          </a:r>
          <a:endParaRPr lang="en-US" sz="2000" b="0" kern="1200" dirty="0">
            <a:solidFill>
              <a:schemeClr val="tx1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000" b="0" kern="1200" dirty="0">
            <a:solidFill>
              <a:schemeClr val="tx1"/>
            </a:solidFill>
          </a:endParaRPr>
        </a:p>
      </dsp:txBody>
      <dsp:txXfrm rot="-5400000">
        <a:off x="3253741" y="604676"/>
        <a:ext cx="5895171" cy="2726352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9DCF28-FD8E-4711-9064-6844A94BAA9C}">
      <dsp:nvSpPr>
        <dsp:cNvPr id="0" name=""/>
        <dsp:cNvSpPr/>
      </dsp:nvSpPr>
      <dsp:spPr>
        <a:xfrm rot="5400000">
          <a:off x="-697230" y="697230"/>
          <a:ext cx="4648200" cy="325374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845" tIns="29845" rIns="29845" bIns="29845" numCol="1" spcCol="1270" anchor="ctr" anchorCtr="0">
          <a:noAutofit/>
        </a:bodyPr>
        <a:lstStyle/>
        <a:p>
          <a:pPr marL="0" lvl="0" indent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700" kern="1200" dirty="0"/>
            <a:t>Learning Tools</a:t>
          </a:r>
          <a:endParaRPr lang="en-US" sz="4700" b="0" kern="1200" dirty="0"/>
        </a:p>
      </dsp:txBody>
      <dsp:txXfrm rot="-5400000">
        <a:off x="0" y="1626870"/>
        <a:ext cx="3253740" cy="1394460"/>
      </dsp:txXfrm>
    </dsp:sp>
    <dsp:sp modelId="{8D8C2C64-081F-476D-BEBB-6BFDF3648974}">
      <dsp:nvSpPr>
        <dsp:cNvPr id="0" name=""/>
        <dsp:cNvSpPr/>
      </dsp:nvSpPr>
      <dsp:spPr>
        <a:xfrm rot="5400000">
          <a:off x="4764405" y="-1053477"/>
          <a:ext cx="3021330" cy="604266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60000" extrusionH="63500" prstMaterial="matte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808" tIns="21590" rIns="21590" bIns="21590" numCol="1" spcCol="1270" anchor="ctr" anchorCtr="0">
          <a:noAutofit/>
        </a:bodyPr>
        <a:lstStyle/>
        <a:p>
          <a:pPr marL="285750" lvl="1" indent="-285750" algn="l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400" kern="1200" dirty="0">
              <a:solidFill>
                <a:schemeClr val="tx1"/>
              </a:solidFill>
            </a:rPr>
            <a:t>Blackboard – Course Information</a:t>
          </a:r>
          <a:endParaRPr lang="en-US" sz="3400" b="0" kern="1200" dirty="0">
            <a:solidFill>
              <a:schemeClr val="tx1"/>
            </a:solidFill>
          </a:endParaRPr>
        </a:p>
        <a:p>
          <a:pPr marL="285750" lvl="1" indent="-285750" algn="l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400" b="0" kern="1200" dirty="0">
              <a:solidFill>
                <a:schemeClr val="tx2"/>
              </a:solidFill>
            </a:rPr>
            <a:t>File/Folder Management</a:t>
          </a:r>
          <a:endParaRPr lang="en-US" sz="3400" b="0" kern="1200" dirty="0">
            <a:solidFill>
              <a:schemeClr val="tx1"/>
            </a:solidFill>
          </a:endParaRPr>
        </a:p>
        <a:p>
          <a:pPr marL="285750" lvl="1" indent="-285750" algn="l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400" b="0" kern="1200" dirty="0">
              <a:solidFill>
                <a:schemeClr val="tx1"/>
              </a:solidFill>
            </a:rPr>
            <a:t>Access eTextbook</a:t>
          </a:r>
        </a:p>
        <a:p>
          <a:pPr marL="285750" lvl="1" indent="-285750" algn="l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400" b="0" kern="1200" dirty="0">
              <a:solidFill>
                <a:schemeClr val="tx1"/>
              </a:solidFill>
            </a:rPr>
            <a:t>Install Python</a:t>
          </a:r>
        </a:p>
      </dsp:txBody>
      <dsp:txXfrm rot="-5400000">
        <a:off x="3253741" y="604676"/>
        <a:ext cx="5895171" cy="2726352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C0E6AE8-3DDB-4928-8CBC-C70EF8A8CB99}">
      <dsp:nvSpPr>
        <dsp:cNvPr id="0" name=""/>
        <dsp:cNvSpPr/>
      </dsp:nvSpPr>
      <dsp:spPr>
        <a:xfrm>
          <a:off x="3571" y="1177266"/>
          <a:ext cx="3482578" cy="8928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0472" tIns="125984" rIns="220472" bIns="125984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100" kern="1200" dirty="0"/>
        </a:p>
      </dsp:txBody>
      <dsp:txXfrm>
        <a:off x="3571" y="1177266"/>
        <a:ext cx="3482578" cy="892800"/>
      </dsp:txXfrm>
    </dsp:sp>
    <dsp:sp modelId="{B874E7D8-CF42-425E-9CEB-FF54A5BCE816}">
      <dsp:nvSpPr>
        <dsp:cNvPr id="0" name=""/>
        <dsp:cNvSpPr/>
      </dsp:nvSpPr>
      <dsp:spPr>
        <a:xfrm>
          <a:off x="3571" y="2070066"/>
          <a:ext cx="3482578" cy="216992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354" tIns="165354" rIns="220472" bIns="248031" numCol="1" spcCol="1270" anchor="t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en-US" sz="3100" kern="1200" dirty="0">
              <a:solidFill>
                <a:schemeClr val="tx1"/>
              </a:solidFill>
            </a:rPr>
            <a:t>Computer with audio/</a:t>
          </a:r>
          <a:r>
            <a:rPr lang="en-US" sz="3100" kern="1200" dirty="0">
              <a:solidFill>
                <a:schemeClr val="tx1"/>
              </a:solidFill>
            </a:rPr>
            <a:t>Internet access</a:t>
          </a:r>
        </a:p>
      </dsp:txBody>
      <dsp:txXfrm>
        <a:off x="3571" y="2070066"/>
        <a:ext cx="3482578" cy="2169922"/>
      </dsp:txXfrm>
    </dsp:sp>
    <dsp:sp modelId="{EA59094A-9B0D-416C-8152-FB6A1F184AE5}">
      <dsp:nvSpPr>
        <dsp:cNvPr id="0" name=""/>
        <dsp:cNvSpPr/>
      </dsp:nvSpPr>
      <dsp:spPr>
        <a:xfrm>
          <a:off x="3973710" y="1177266"/>
          <a:ext cx="3482578" cy="8928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0472" tIns="125984" rIns="220472" bIns="125984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100" kern="1200" dirty="0">
            <a:solidFill>
              <a:schemeClr val="bg1"/>
            </a:solidFill>
          </a:endParaRPr>
        </a:p>
      </dsp:txBody>
      <dsp:txXfrm>
        <a:off x="3973710" y="1177266"/>
        <a:ext cx="3482578" cy="892800"/>
      </dsp:txXfrm>
    </dsp:sp>
    <dsp:sp modelId="{733A57E3-4E58-4F9F-8D8C-5EF7725BE2BC}">
      <dsp:nvSpPr>
        <dsp:cNvPr id="0" name=""/>
        <dsp:cNvSpPr/>
      </dsp:nvSpPr>
      <dsp:spPr>
        <a:xfrm>
          <a:off x="3973710" y="2070066"/>
          <a:ext cx="3482578" cy="216992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354" tIns="165354" rIns="220472" bIns="248031" numCol="1" spcCol="1270" anchor="t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100" kern="1200" dirty="0">
              <a:solidFill>
                <a:schemeClr val="tx1"/>
              </a:solidFill>
            </a:rPr>
            <a:t>Install Python</a:t>
          </a:r>
        </a:p>
      </dsp:txBody>
      <dsp:txXfrm>
        <a:off x="3973710" y="2070066"/>
        <a:ext cx="3482578" cy="2169922"/>
      </dsp:txXfrm>
    </dsp:sp>
    <dsp:sp modelId="{0F6AAF5D-A2D2-417A-A8CD-78BB615422AC}">
      <dsp:nvSpPr>
        <dsp:cNvPr id="0" name=""/>
        <dsp:cNvSpPr/>
      </dsp:nvSpPr>
      <dsp:spPr>
        <a:xfrm>
          <a:off x="7943850" y="1177266"/>
          <a:ext cx="3482578" cy="8928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0472" tIns="125984" rIns="220472" bIns="125984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100" kern="1200" dirty="0">
            <a:solidFill>
              <a:schemeClr val="bg1"/>
            </a:solidFill>
          </a:endParaRPr>
        </a:p>
      </dsp:txBody>
      <dsp:txXfrm>
        <a:off x="7943850" y="1177266"/>
        <a:ext cx="3482578" cy="892800"/>
      </dsp:txXfrm>
    </dsp:sp>
    <dsp:sp modelId="{57B3B887-9D45-47AE-8091-50DB8E594D88}">
      <dsp:nvSpPr>
        <dsp:cNvPr id="0" name=""/>
        <dsp:cNvSpPr/>
      </dsp:nvSpPr>
      <dsp:spPr>
        <a:xfrm>
          <a:off x="7943850" y="2070066"/>
          <a:ext cx="3482578" cy="216992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354" tIns="165354" rIns="220472" bIns="248031" numCol="1" spcCol="1270" anchor="t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100" kern="1200" dirty="0">
              <a:solidFill>
                <a:schemeClr val="tx1"/>
              </a:solidFill>
            </a:rPr>
            <a:t>Black Board – Course Information</a:t>
          </a:r>
        </a:p>
      </dsp:txBody>
      <dsp:txXfrm>
        <a:off x="7943850" y="2070066"/>
        <a:ext cx="3482578" cy="21699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0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>
              <a:solidFill>
                <a:schemeClr val="tx2"/>
              </a:solidFill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73C59C-4E16-4A64-A766-34DB213E11B3}" type="datetimeFigureOut">
              <a:rPr lang="en-US">
                <a:solidFill>
                  <a:schemeClr val="tx2"/>
                </a:solidFill>
              </a:rPr>
              <a:t>8/16/2025</a:t>
            </a:fld>
            <a:endParaRPr dirty="0">
              <a:solidFill>
                <a:schemeClr val="tx2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dirty="0">
              <a:solidFill>
                <a:schemeClr val="tx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D77566-CD65-4859-9FA1-43956DC85B8C}" type="slidenum">
              <a:rPr>
                <a:solidFill>
                  <a:schemeClr val="tx2"/>
                </a:solidFill>
              </a:rPr>
              <a:t>‹#›</a:t>
            </a:fld>
            <a:endParaRPr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87983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F95CF31C-F757-429C-A789-86504F04C3BE}" type="datetimeFigureOut">
              <a:rPr lang="en-US"/>
              <a:pPr/>
              <a:t>8/16/2025</a:t>
            </a:fld>
            <a:endParaRPr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B8796F01-7154-41E0-B48B-A6921757531A}" type="slidenum">
              <a:rPr/>
              <a:p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40775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 bwMode="auto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72383" y="1498601"/>
            <a:ext cx="7008574" cy="3298825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540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72383" y="4927600"/>
            <a:ext cx="7008574" cy="12446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 b="0">
                <a:solidFill>
                  <a:schemeClr val="tx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22770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" name="Slide Number Placeholder 4"/>
          <p:cNvSpPr txBox="1">
            <a:spLocks/>
          </p:cNvSpPr>
          <p:nvPr userDrawn="1"/>
        </p:nvSpPr>
        <p:spPr>
          <a:xfrm>
            <a:off x="5285252" y="6545205"/>
            <a:ext cx="1618322" cy="365125"/>
          </a:xfrm>
          <a:prstGeom prst="rect">
            <a:avLst/>
          </a:prstGeom>
        </p:spPr>
        <p:txBody>
          <a:bodyPr vert="horz" lIns="34718" tIns="17360" rIns="34718" bIns="1736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algn="ctr" defTabSz="347187" rtl="0" eaLnBrk="1" latinLnBrk="0" hangingPunct="1">
              <a:defRPr/>
            </a:pPr>
            <a:r>
              <a:rPr lang="en-US" sz="1400" b="1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Page:</a:t>
            </a:r>
            <a:fld id="{97F33F24-5111-4524-9375-24241E4B6E0C}" type="slidenum">
              <a:rPr lang="en-US" sz="1400" b="1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pPr marL="0" algn="ctr" defTabSz="347187" rtl="0" eaLnBrk="1" latinLnBrk="0" hangingPunct="1">
                <a:defRPr/>
              </a:pPr>
              <a:t>‹#›</a:t>
            </a:fld>
            <a:endParaRPr lang="en-US" sz="1400" b="1" kern="1200" dirty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Left Arrow 7"/>
          <p:cNvSpPr/>
          <p:nvPr userDrawn="1"/>
        </p:nvSpPr>
        <p:spPr>
          <a:xfrm>
            <a:off x="609599" y="6507293"/>
            <a:ext cx="9218613" cy="45719"/>
          </a:xfrm>
          <a:prstGeom prst="leftArrow">
            <a:avLst/>
          </a:prstGeom>
          <a:solidFill>
            <a:schemeClr val="tx1"/>
          </a:solidFill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4718" tIns="17360" rIns="34718" bIns="173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684" dirty="0"/>
          </a:p>
        </p:txBody>
      </p:sp>
    </p:spTree>
    <p:extLst>
      <p:ext uri="{BB962C8B-B14F-4D97-AF65-F5344CB8AC3E}">
        <p14:creationId xmlns:p14="http://schemas.microsoft.com/office/powerpoint/2010/main" val="1563524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7309" y="1701800"/>
            <a:ext cx="4977104" cy="44704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1706581" indent="0">
              <a:buNone/>
              <a:defRPr sz="1800"/>
            </a:lvl6pPr>
            <a:lvl7pPr marL="2011328">
              <a:defRPr sz="1800"/>
            </a:lvl7pPr>
            <a:lvl8pPr marL="2011328">
              <a:defRPr sz="1800"/>
            </a:lvl8pPr>
            <a:lvl9pPr marL="2011328"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7559" y="1701800"/>
            <a:ext cx="4977104" cy="44704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011328">
              <a:defRPr sz="1800"/>
            </a:lvl6pPr>
            <a:lvl7pPr marL="2011328">
              <a:defRPr sz="1800"/>
            </a:lvl7pPr>
            <a:lvl8pPr marL="2011328">
              <a:defRPr sz="1800"/>
            </a:lvl8pPr>
            <a:lvl9pPr marL="2011328"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Slide Number Placeholder 4"/>
          <p:cNvSpPr txBox="1">
            <a:spLocks/>
          </p:cNvSpPr>
          <p:nvPr userDrawn="1"/>
        </p:nvSpPr>
        <p:spPr>
          <a:xfrm>
            <a:off x="5285252" y="6545205"/>
            <a:ext cx="1618322" cy="365125"/>
          </a:xfrm>
          <a:prstGeom prst="rect">
            <a:avLst/>
          </a:prstGeom>
        </p:spPr>
        <p:txBody>
          <a:bodyPr vert="horz" lIns="34718" tIns="17360" rIns="34718" bIns="1736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algn="ctr" defTabSz="347187" rtl="0" eaLnBrk="1" latinLnBrk="0" hangingPunct="1">
              <a:defRPr/>
            </a:pPr>
            <a:r>
              <a:rPr lang="en-US" sz="1400" b="1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Page:</a:t>
            </a:r>
            <a:fld id="{97F33F24-5111-4524-9375-24241E4B6E0C}" type="slidenum">
              <a:rPr lang="en-US" sz="1400" b="1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pPr marL="0" algn="ctr" defTabSz="347187" rtl="0" eaLnBrk="1" latinLnBrk="0" hangingPunct="1">
                <a:defRPr/>
              </a:pPr>
              <a:t>‹#›</a:t>
            </a:fld>
            <a:endParaRPr lang="en-US" sz="1400" b="1" kern="1200" dirty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Left Arrow 8"/>
          <p:cNvSpPr/>
          <p:nvPr userDrawn="1"/>
        </p:nvSpPr>
        <p:spPr>
          <a:xfrm>
            <a:off x="609599" y="6507293"/>
            <a:ext cx="9218613" cy="45719"/>
          </a:xfrm>
          <a:prstGeom prst="leftArrow">
            <a:avLst/>
          </a:prstGeom>
          <a:solidFill>
            <a:schemeClr val="tx1"/>
          </a:solidFill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4718" tIns="17360" rIns="34718" bIns="173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684" dirty="0"/>
          </a:p>
        </p:txBody>
      </p:sp>
    </p:spTree>
    <p:extLst>
      <p:ext uri="{BB962C8B-B14F-4D97-AF65-F5344CB8AC3E}">
        <p14:creationId xmlns:p14="http://schemas.microsoft.com/office/powerpoint/2010/main" val="3489339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1372" y="1608836"/>
            <a:ext cx="4973041" cy="5120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7309" y="2209800"/>
            <a:ext cx="4977104" cy="39624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011328">
              <a:defRPr sz="1800"/>
            </a:lvl6pPr>
            <a:lvl7pPr marL="2011328">
              <a:defRPr sz="1800"/>
            </a:lvl7pPr>
            <a:lvl8pPr marL="2011328">
              <a:defRPr sz="1800"/>
            </a:lvl8pPr>
            <a:lvl9pPr marL="2011328"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01622" y="1608836"/>
            <a:ext cx="4973041" cy="5120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7559" y="2209800"/>
            <a:ext cx="4977104" cy="39624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011328">
              <a:defRPr sz="1800"/>
            </a:lvl6pPr>
            <a:lvl7pPr marL="2011328">
              <a:defRPr sz="1800"/>
            </a:lvl7pPr>
            <a:lvl8pPr marL="2011328">
              <a:defRPr sz="1800"/>
            </a:lvl8pPr>
            <a:lvl9pPr marL="2011328"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10" name="Slide Number Placeholder 4"/>
          <p:cNvSpPr txBox="1">
            <a:spLocks/>
          </p:cNvSpPr>
          <p:nvPr userDrawn="1"/>
        </p:nvSpPr>
        <p:spPr>
          <a:xfrm>
            <a:off x="5271453" y="6553013"/>
            <a:ext cx="1645920" cy="365125"/>
          </a:xfrm>
          <a:prstGeom prst="rect">
            <a:avLst/>
          </a:prstGeom>
        </p:spPr>
        <p:txBody>
          <a:bodyPr vert="horz" lIns="34718" tIns="17360" rIns="34718" bIns="1736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algn="r" defTabSz="347187" rtl="0" eaLnBrk="1" latinLnBrk="0" hangingPunct="1">
              <a:defRPr/>
            </a:pPr>
            <a:r>
              <a:rPr lang="en-US" sz="1400" b="1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Page:</a:t>
            </a:r>
            <a:fld id="{97F33F24-5111-4524-9375-24241E4B6E0C}" type="slidenum">
              <a:rPr lang="en-US" sz="1400" b="1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pPr marL="0" algn="r" defTabSz="347187" rtl="0" eaLnBrk="1" latinLnBrk="0" hangingPunct="1">
                <a:defRPr/>
              </a:pPr>
              <a:t>‹#›</a:t>
            </a:fld>
            <a:endParaRPr lang="en-US" sz="1400" b="1" kern="1200" dirty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Left Arrow 10"/>
          <p:cNvSpPr/>
          <p:nvPr userDrawn="1"/>
        </p:nvSpPr>
        <p:spPr>
          <a:xfrm>
            <a:off x="696886" y="6507293"/>
            <a:ext cx="9218613" cy="45719"/>
          </a:xfrm>
          <a:prstGeom prst="leftArrow">
            <a:avLst/>
          </a:prstGeom>
          <a:solidFill>
            <a:schemeClr val="tx1"/>
          </a:solidFill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4718" tIns="17360" rIns="34718" bIns="173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684" dirty="0"/>
          </a:p>
        </p:txBody>
      </p:sp>
    </p:spTree>
    <p:extLst>
      <p:ext uri="{BB962C8B-B14F-4D97-AF65-F5344CB8AC3E}">
        <p14:creationId xmlns:p14="http://schemas.microsoft.com/office/powerpoint/2010/main" val="355283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61C8A-F0A1-4667-890B-1B8A1F2A05AA}" type="datetimeFigureOut">
              <a:rPr lang="en-US" smtClean="0"/>
              <a:t>8/16/2025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9206E-DA6C-4A41-A871-A8BD553F98E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96570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17309" y="76200"/>
            <a:ext cx="10157354" cy="1397000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440479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9" r:id="rId2"/>
    <p:sldLayoutId id="2147483664" r:id="rId3"/>
    <p:sldLayoutId id="2147483665" r:id="rId4"/>
    <p:sldLayoutId id="2147483680" r:id="rId5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1218987" rtl="0" eaLnBrk="1" latinLnBrk="0" hangingPunct="1">
        <a:lnSpc>
          <a:spcPct val="85000"/>
        </a:lnSpc>
        <a:spcBef>
          <a:spcPct val="0"/>
        </a:spcBef>
        <a:buNone/>
        <a:tabLst/>
        <a:defRPr sz="4400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5000"/>
        </a:lnSpc>
        <a:spcBef>
          <a:spcPts val="1866"/>
        </a:spcBef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31392" indent="-304747" algn="l" defTabSz="1218987" rtl="0" eaLnBrk="1" latinLnBrk="0" hangingPunct="1">
        <a:lnSpc>
          <a:spcPct val="95000"/>
        </a:lnSpc>
        <a:spcBef>
          <a:spcPts val="1066"/>
        </a:spcBef>
        <a:buSzPct val="100000"/>
        <a:buFont typeface="Century Gothic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58037" indent="-304747" algn="l" defTabSz="1218987" rtl="0" eaLnBrk="1" latinLnBrk="0" hangingPunct="1">
        <a:lnSpc>
          <a:spcPct val="95000"/>
        </a:lnSpc>
        <a:spcBef>
          <a:spcPts val="1066"/>
        </a:spcBef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584683" indent="-304747" algn="l" defTabSz="1218987" rtl="0" eaLnBrk="1" latinLnBrk="0" hangingPunct="1">
        <a:lnSpc>
          <a:spcPct val="95000"/>
        </a:lnSpc>
        <a:spcBef>
          <a:spcPts val="1066"/>
        </a:spcBef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11328" indent="-304747" algn="l" defTabSz="1218987" rtl="0" eaLnBrk="1" latinLnBrk="0" hangingPunct="1">
        <a:lnSpc>
          <a:spcPct val="95000"/>
        </a:lnSpc>
        <a:spcBef>
          <a:spcPts val="1066"/>
        </a:spcBef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437973" indent="-304747" algn="l" defTabSz="1218987" rtl="0" eaLnBrk="1" latinLnBrk="0" hangingPunct="1">
        <a:lnSpc>
          <a:spcPct val="95000"/>
        </a:lnSpc>
        <a:spcBef>
          <a:spcPts val="1066"/>
        </a:spcBef>
        <a:buSzPct val="9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864619" indent="-304747" algn="l" defTabSz="1218987" rtl="0" eaLnBrk="1" latinLnBrk="0" hangingPunct="1">
        <a:lnSpc>
          <a:spcPct val="95000"/>
        </a:lnSpc>
        <a:spcBef>
          <a:spcPts val="1066"/>
        </a:spcBef>
        <a:buSzPct val="9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91264" indent="-304747" algn="l" defTabSz="1218987" rtl="0" eaLnBrk="1" latinLnBrk="0" hangingPunct="1">
        <a:lnSpc>
          <a:spcPct val="95000"/>
        </a:lnSpc>
        <a:spcBef>
          <a:spcPts val="1066"/>
        </a:spcBef>
        <a:buSzPct val="9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78859" indent="-304747" algn="l" defTabSz="1218987" rtl="0" eaLnBrk="1" latinLnBrk="0" hangingPunct="1">
        <a:lnSpc>
          <a:spcPct val="95000"/>
        </a:lnSpc>
        <a:spcBef>
          <a:spcPts val="1066"/>
        </a:spcBef>
        <a:buSzPct val="9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3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.xml"/><Relationship Id="rId2" Type="http://schemas.openxmlformats.org/officeDocument/2006/relationships/diagramData" Target="../diagrams/data12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2.xml"/><Relationship Id="rId5" Type="http://schemas.openxmlformats.org/officeDocument/2006/relationships/diagramColors" Target="../diagrams/colors12.xml"/><Relationship Id="rId4" Type="http://schemas.openxmlformats.org/officeDocument/2006/relationships/diagramQuickStyle" Target="../diagrams/quickStyle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.xml"/><Relationship Id="rId2" Type="http://schemas.openxmlformats.org/officeDocument/2006/relationships/diagramData" Target="../diagrams/data13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3.xml"/><Relationship Id="rId5" Type="http://schemas.openxmlformats.org/officeDocument/2006/relationships/diagramColors" Target="../diagrams/colors13.xml"/><Relationship Id="rId4" Type="http://schemas.openxmlformats.org/officeDocument/2006/relationships/diagramQuickStyle" Target="../diagrams/quickStyl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.xml"/><Relationship Id="rId2" Type="http://schemas.openxmlformats.org/officeDocument/2006/relationships/diagramData" Target="../diagrams/data14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4.xml"/><Relationship Id="rId5" Type="http://schemas.openxmlformats.org/officeDocument/2006/relationships/diagramColors" Target="../diagrams/colors14.xml"/><Relationship Id="rId4" Type="http://schemas.openxmlformats.org/officeDocument/2006/relationships/diagramQuickStyle" Target="../diagrams/quickStyle1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.xml"/><Relationship Id="rId2" Type="http://schemas.openxmlformats.org/officeDocument/2006/relationships/diagramData" Target="../diagrams/data15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5.xml"/><Relationship Id="rId5" Type="http://schemas.openxmlformats.org/officeDocument/2006/relationships/diagramColors" Target="../diagrams/colors15.xml"/><Relationship Id="rId4" Type="http://schemas.openxmlformats.org/officeDocument/2006/relationships/diagramQuickStyle" Target="../diagrams/quickStyle1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6.xml"/><Relationship Id="rId2" Type="http://schemas.openxmlformats.org/officeDocument/2006/relationships/diagramData" Target="../diagrams/data16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6.xml"/><Relationship Id="rId5" Type="http://schemas.openxmlformats.org/officeDocument/2006/relationships/diagramColors" Target="../diagrams/colors16.xml"/><Relationship Id="rId4" Type="http://schemas.openxmlformats.org/officeDocument/2006/relationships/diagramQuickStyle" Target="../diagrams/quickStyle1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7.xml"/><Relationship Id="rId2" Type="http://schemas.openxmlformats.org/officeDocument/2006/relationships/diagramData" Target="../diagrams/data17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7.xml"/><Relationship Id="rId5" Type="http://schemas.openxmlformats.org/officeDocument/2006/relationships/diagramColors" Target="../diagrams/colors17.xml"/><Relationship Id="rId4" Type="http://schemas.openxmlformats.org/officeDocument/2006/relationships/diagramQuickStyle" Target="../diagrams/quickStyle1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8.xml"/><Relationship Id="rId2" Type="http://schemas.openxmlformats.org/officeDocument/2006/relationships/diagramData" Target="../diagrams/data18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8.xml"/><Relationship Id="rId5" Type="http://schemas.openxmlformats.org/officeDocument/2006/relationships/diagramColors" Target="../diagrams/colors18.xml"/><Relationship Id="rId4" Type="http://schemas.openxmlformats.org/officeDocument/2006/relationships/diagramQuickStyle" Target="../diagrams/quickStyle1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9.xml"/><Relationship Id="rId2" Type="http://schemas.openxmlformats.org/officeDocument/2006/relationships/diagramData" Target="../diagrams/data19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9.xml"/><Relationship Id="rId5" Type="http://schemas.openxmlformats.org/officeDocument/2006/relationships/diagramColors" Target="../diagrams/colors19.xml"/><Relationship Id="rId4" Type="http://schemas.openxmlformats.org/officeDocument/2006/relationships/diagramQuickStyle" Target="../diagrams/quickStyle19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0.xml"/><Relationship Id="rId2" Type="http://schemas.openxmlformats.org/officeDocument/2006/relationships/diagramData" Target="../diagrams/data20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20.xml"/><Relationship Id="rId5" Type="http://schemas.openxmlformats.org/officeDocument/2006/relationships/diagramColors" Target="../diagrams/colors20.xml"/><Relationship Id="rId4" Type="http://schemas.openxmlformats.org/officeDocument/2006/relationships/diagramQuickStyle" Target="../diagrams/quickStyle20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4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Layout" Target="../diagrams/layout3.xml"/><Relationship Id="rId7" Type="http://schemas.microsoft.com/office/2017/06/relationships/model3d" Target="../media/model3d1.glb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COM22\data123\1 PowerPoint Diagrams Data\Diagrams\png\sonia 188\Slidegeeks_Men_With_Book_And_Laptop_Education_09072012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37" t="11537" b="12421"/>
          <a:stretch/>
        </p:blipFill>
        <p:spPr bwMode="auto">
          <a:xfrm>
            <a:off x="4341812" y="533428"/>
            <a:ext cx="7212178" cy="5805748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" y="16908"/>
            <a:ext cx="121888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u="sng" dirty="0"/>
              <a:t>COSC 1336 Fundamentals of Programming I</a:t>
            </a:r>
          </a:p>
        </p:txBody>
      </p:sp>
      <p:sp>
        <p:nvSpPr>
          <p:cNvPr id="2" name="Rectangle 1"/>
          <p:cNvSpPr/>
          <p:nvPr/>
        </p:nvSpPr>
        <p:spPr>
          <a:xfrm>
            <a:off x="0" y="4953000"/>
            <a:ext cx="5100865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Fall 2025</a:t>
            </a:r>
          </a:p>
        </p:txBody>
      </p:sp>
    </p:spTree>
    <p:extLst>
      <p:ext uri="{BB962C8B-B14F-4D97-AF65-F5344CB8AC3E}">
        <p14:creationId xmlns:p14="http://schemas.microsoft.com/office/powerpoint/2010/main" val="29652773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41276" y="685800"/>
            <a:ext cx="12188825" cy="787400"/>
          </a:xfrm>
        </p:spPr>
        <p:txBody>
          <a:bodyPr>
            <a:normAutofit/>
          </a:bodyPr>
          <a:lstStyle/>
          <a:p>
            <a:pPr algn="ctr">
              <a:lnSpc>
                <a:spcPct val="80000"/>
              </a:lnSpc>
              <a:defRPr/>
            </a:pPr>
            <a:endParaRPr lang="en-US" b="1" dirty="0">
              <a:solidFill>
                <a:srgbClr val="FF0000"/>
              </a:solidFill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99AEC01F-F965-4223-A858-CDBA79049DE4}"/>
              </a:ext>
            </a:extLst>
          </p:cNvPr>
          <p:cNvGraphicFramePr/>
          <p:nvPr/>
        </p:nvGraphicFramePr>
        <p:xfrm>
          <a:off x="1141412" y="1600200"/>
          <a:ext cx="9296400" cy="4648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9BB88285-242B-46A2-B321-C2E0C42F7B71}"/>
              </a:ext>
            </a:extLst>
          </p:cNvPr>
          <p:cNvSpPr txBox="1"/>
          <p:nvPr/>
        </p:nvSpPr>
        <p:spPr>
          <a:xfrm>
            <a:off x="1" y="16908"/>
            <a:ext cx="121888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u="sng" dirty="0"/>
              <a:t>COSC 1336 Fundamentals of Programming I</a:t>
            </a:r>
          </a:p>
        </p:txBody>
      </p:sp>
    </p:spTree>
    <p:extLst>
      <p:ext uri="{BB962C8B-B14F-4D97-AF65-F5344CB8AC3E}">
        <p14:creationId xmlns:p14="http://schemas.microsoft.com/office/powerpoint/2010/main" val="1154291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41276" y="685800"/>
            <a:ext cx="12188825" cy="787400"/>
          </a:xfrm>
        </p:spPr>
        <p:txBody>
          <a:bodyPr>
            <a:normAutofit/>
          </a:bodyPr>
          <a:lstStyle/>
          <a:p>
            <a:pPr algn="ctr">
              <a:lnSpc>
                <a:spcPct val="80000"/>
              </a:lnSpc>
              <a:defRPr/>
            </a:pPr>
            <a:endParaRPr lang="en-US" b="1" dirty="0">
              <a:solidFill>
                <a:srgbClr val="FF0000"/>
              </a:solidFill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99AEC01F-F965-4223-A858-CDBA79049DE4}"/>
              </a:ext>
            </a:extLst>
          </p:cNvPr>
          <p:cNvGraphicFramePr/>
          <p:nvPr/>
        </p:nvGraphicFramePr>
        <p:xfrm>
          <a:off x="1141412" y="1600200"/>
          <a:ext cx="9296400" cy="4648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9BB88285-242B-46A2-B321-C2E0C42F7B71}"/>
              </a:ext>
            </a:extLst>
          </p:cNvPr>
          <p:cNvSpPr txBox="1"/>
          <p:nvPr/>
        </p:nvSpPr>
        <p:spPr>
          <a:xfrm>
            <a:off x="1" y="16908"/>
            <a:ext cx="121888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u="sng" dirty="0"/>
              <a:t>COSC 1336 Fundamentals of Programming I</a:t>
            </a:r>
          </a:p>
        </p:txBody>
      </p:sp>
    </p:spTree>
    <p:extLst>
      <p:ext uri="{BB962C8B-B14F-4D97-AF65-F5344CB8AC3E}">
        <p14:creationId xmlns:p14="http://schemas.microsoft.com/office/powerpoint/2010/main" val="3188251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41276" y="685800"/>
            <a:ext cx="12188825" cy="787400"/>
          </a:xfrm>
        </p:spPr>
        <p:txBody>
          <a:bodyPr>
            <a:normAutofit/>
          </a:bodyPr>
          <a:lstStyle/>
          <a:p>
            <a:pPr algn="ctr">
              <a:lnSpc>
                <a:spcPct val="80000"/>
              </a:lnSpc>
              <a:defRPr/>
            </a:pPr>
            <a:endParaRPr lang="en-US" b="1" dirty="0">
              <a:solidFill>
                <a:srgbClr val="FF0000"/>
              </a:solidFill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99AEC01F-F965-4223-A858-CDBA79049DE4}"/>
              </a:ext>
            </a:extLst>
          </p:cNvPr>
          <p:cNvGraphicFramePr/>
          <p:nvPr/>
        </p:nvGraphicFramePr>
        <p:xfrm>
          <a:off x="1141412" y="1600200"/>
          <a:ext cx="9296400" cy="4648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9BB88285-242B-46A2-B321-C2E0C42F7B71}"/>
              </a:ext>
            </a:extLst>
          </p:cNvPr>
          <p:cNvSpPr txBox="1"/>
          <p:nvPr/>
        </p:nvSpPr>
        <p:spPr>
          <a:xfrm>
            <a:off x="1" y="16908"/>
            <a:ext cx="121888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u="sng" dirty="0"/>
              <a:t>COSC 1336 Fundamentals of Programming I</a:t>
            </a:r>
          </a:p>
        </p:txBody>
      </p:sp>
    </p:spTree>
    <p:extLst>
      <p:ext uri="{BB962C8B-B14F-4D97-AF65-F5344CB8AC3E}">
        <p14:creationId xmlns:p14="http://schemas.microsoft.com/office/powerpoint/2010/main" val="2075369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41276" y="685800"/>
            <a:ext cx="12188825" cy="787400"/>
          </a:xfrm>
        </p:spPr>
        <p:txBody>
          <a:bodyPr>
            <a:normAutofit/>
          </a:bodyPr>
          <a:lstStyle/>
          <a:p>
            <a:pPr algn="ctr">
              <a:lnSpc>
                <a:spcPct val="80000"/>
              </a:lnSpc>
              <a:defRPr/>
            </a:pPr>
            <a:endParaRPr lang="en-US" b="1" dirty="0">
              <a:solidFill>
                <a:srgbClr val="FF0000"/>
              </a:solidFill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99AEC01F-F965-4223-A858-CDBA79049DE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3988365"/>
              </p:ext>
            </p:extLst>
          </p:nvPr>
        </p:nvGraphicFramePr>
        <p:xfrm>
          <a:off x="1141412" y="1600200"/>
          <a:ext cx="9296400" cy="4648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9BB88285-242B-46A2-B321-C2E0C42F7B71}"/>
              </a:ext>
            </a:extLst>
          </p:cNvPr>
          <p:cNvSpPr txBox="1"/>
          <p:nvPr/>
        </p:nvSpPr>
        <p:spPr>
          <a:xfrm>
            <a:off x="1" y="16908"/>
            <a:ext cx="121888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u="sng" dirty="0"/>
              <a:t>COSC 1336 Fundamentals of Programming I</a:t>
            </a:r>
          </a:p>
        </p:txBody>
      </p:sp>
    </p:spTree>
    <p:extLst>
      <p:ext uri="{BB962C8B-B14F-4D97-AF65-F5344CB8AC3E}">
        <p14:creationId xmlns:p14="http://schemas.microsoft.com/office/powerpoint/2010/main" val="3414736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9426" y="2438400"/>
            <a:ext cx="6209972" cy="1933505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0" y="4876800"/>
            <a:ext cx="121888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Keep It Simple Students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2709F0-0984-4710-9357-00A65799BC0F}"/>
              </a:ext>
            </a:extLst>
          </p:cNvPr>
          <p:cNvSpPr txBox="1"/>
          <p:nvPr/>
        </p:nvSpPr>
        <p:spPr>
          <a:xfrm>
            <a:off x="1" y="16908"/>
            <a:ext cx="121888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u="sng" dirty="0"/>
              <a:t>COSC 1336 Fundamentals of Programming I</a:t>
            </a:r>
          </a:p>
        </p:txBody>
      </p:sp>
    </p:spTree>
    <p:extLst>
      <p:ext uri="{BB962C8B-B14F-4D97-AF65-F5344CB8AC3E}">
        <p14:creationId xmlns:p14="http://schemas.microsoft.com/office/powerpoint/2010/main" val="1672808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2185920677"/>
              </p:ext>
            </p:extLst>
          </p:nvPr>
        </p:nvGraphicFramePr>
        <p:xfrm>
          <a:off x="303212" y="914400"/>
          <a:ext cx="11430000" cy="54172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B47B48D0-30DC-4B49-9D64-76EB4D1E78B6}"/>
              </a:ext>
            </a:extLst>
          </p:cNvPr>
          <p:cNvSpPr txBox="1"/>
          <p:nvPr/>
        </p:nvSpPr>
        <p:spPr>
          <a:xfrm>
            <a:off x="1" y="16908"/>
            <a:ext cx="121888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u="sng" dirty="0"/>
              <a:t>COSC 1336 Fundamentals of Programming I</a:t>
            </a:r>
          </a:p>
        </p:txBody>
      </p:sp>
    </p:spTree>
    <p:extLst>
      <p:ext uri="{BB962C8B-B14F-4D97-AF65-F5344CB8AC3E}">
        <p14:creationId xmlns:p14="http://schemas.microsoft.com/office/powerpoint/2010/main" val="740461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8576" y="584200"/>
            <a:ext cx="12188825" cy="787400"/>
          </a:xfrm>
        </p:spPr>
        <p:txBody>
          <a:bodyPr/>
          <a:lstStyle/>
          <a:p>
            <a:pPr algn="ctr" eaLnBrk="0" fontAlgn="base" hangingPunct="0">
              <a:lnSpc>
                <a:spcPct val="80000"/>
              </a:lnSpc>
              <a:spcAft>
                <a:spcPct val="0"/>
              </a:spcAft>
              <a:defRPr/>
            </a:pPr>
            <a:r>
              <a:rPr lang="en-US" b="1" kern="0" dirty="0"/>
              <a:t>Course Description</a:t>
            </a:r>
          </a:p>
        </p:txBody>
      </p:sp>
      <p:graphicFrame>
        <p:nvGraphicFramePr>
          <p:cNvPr id="4" name="Content Placeholder 3" descr="Vertical bullet list showing 3 groups arranged one below the other and bullet points are present under each group.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642064002"/>
              </p:ext>
            </p:extLst>
          </p:nvPr>
        </p:nvGraphicFramePr>
        <p:xfrm>
          <a:off x="26988" y="1371600"/>
          <a:ext cx="12188824" cy="533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22C6677B-A10D-40A4-A00B-B456EA1D8ABB}"/>
              </a:ext>
            </a:extLst>
          </p:cNvPr>
          <p:cNvSpPr txBox="1"/>
          <p:nvPr/>
        </p:nvSpPr>
        <p:spPr>
          <a:xfrm>
            <a:off x="1" y="16908"/>
            <a:ext cx="121888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u="sng" dirty="0"/>
              <a:t>COSC 1336 Fundamentals of Programming I</a:t>
            </a:r>
          </a:p>
        </p:txBody>
      </p:sp>
    </p:spTree>
    <p:extLst>
      <p:ext uri="{BB962C8B-B14F-4D97-AF65-F5344CB8AC3E}">
        <p14:creationId xmlns:p14="http://schemas.microsoft.com/office/powerpoint/2010/main" val="3691861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2226" y="431800"/>
            <a:ext cx="12188825" cy="787400"/>
          </a:xfrm>
        </p:spPr>
        <p:txBody>
          <a:bodyPr>
            <a:normAutofit/>
          </a:bodyPr>
          <a:lstStyle/>
          <a:p>
            <a:pPr algn="ctr">
              <a:lnSpc>
                <a:spcPct val="80000"/>
              </a:lnSpc>
              <a:defRPr/>
            </a:pPr>
            <a:r>
              <a:rPr lang="en-US" b="1" dirty="0"/>
              <a:t>Learning Outcomes</a:t>
            </a:r>
          </a:p>
        </p:txBody>
      </p:sp>
      <p:graphicFrame>
        <p:nvGraphicFramePr>
          <p:cNvPr id="4" name="Content Placeholder 3" descr="Vertical bullet list showing 3 groups arranged one below the other and bullet points are present under each group.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962515251"/>
              </p:ext>
            </p:extLst>
          </p:nvPr>
        </p:nvGraphicFramePr>
        <p:xfrm>
          <a:off x="-20638" y="1219200"/>
          <a:ext cx="12188825" cy="533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DA9CE973-7379-4AC6-93BC-26542589C0E5}"/>
              </a:ext>
            </a:extLst>
          </p:cNvPr>
          <p:cNvSpPr txBox="1"/>
          <p:nvPr/>
        </p:nvSpPr>
        <p:spPr>
          <a:xfrm>
            <a:off x="1" y="16908"/>
            <a:ext cx="121888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u="sng" dirty="0"/>
              <a:t>COSC 1336 Fundamentals of Programming I</a:t>
            </a:r>
          </a:p>
        </p:txBody>
      </p:sp>
    </p:spTree>
    <p:extLst>
      <p:ext uri="{BB962C8B-B14F-4D97-AF65-F5344CB8AC3E}">
        <p14:creationId xmlns:p14="http://schemas.microsoft.com/office/powerpoint/2010/main" val="4246144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36512" y="609600"/>
            <a:ext cx="12188825" cy="787400"/>
          </a:xfrm>
        </p:spPr>
        <p:txBody>
          <a:bodyPr>
            <a:normAutofit/>
          </a:bodyPr>
          <a:lstStyle/>
          <a:p>
            <a:pPr algn="ctr">
              <a:lnSpc>
                <a:spcPct val="80000"/>
              </a:lnSpc>
              <a:defRPr/>
            </a:pPr>
            <a:r>
              <a:rPr lang="en-US" b="1" dirty="0"/>
              <a:t>Learning Objectives</a:t>
            </a:r>
          </a:p>
        </p:txBody>
      </p:sp>
      <p:graphicFrame>
        <p:nvGraphicFramePr>
          <p:cNvPr id="4" name="Content Placeholder 3" descr="Vertical bullet list showing 3 groups arranged one below the other and bullet points are present under each group.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009485217"/>
              </p:ext>
            </p:extLst>
          </p:nvPr>
        </p:nvGraphicFramePr>
        <p:xfrm>
          <a:off x="36512" y="1143000"/>
          <a:ext cx="12188825" cy="5486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C519E5FC-1AB8-463C-9813-55B1173C24B8}"/>
              </a:ext>
            </a:extLst>
          </p:cNvPr>
          <p:cNvSpPr txBox="1"/>
          <p:nvPr/>
        </p:nvSpPr>
        <p:spPr>
          <a:xfrm>
            <a:off x="1" y="16908"/>
            <a:ext cx="121888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u="sng" dirty="0"/>
              <a:t>COSC 1336 Fundamentals of Programming I</a:t>
            </a:r>
          </a:p>
        </p:txBody>
      </p:sp>
    </p:spTree>
    <p:extLst>
      <p:ext uri="{BB962C8B-B14F-4D97-AF65-F5344CB8AC3E}">
        <p14:creationId xmlns:p14="http://schemas.microsoft.com/office/powerpoint/2010/main" val="1191295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53988" y="485775"/>
            <a:ext cx="12188825" cy="914400"/>
          </a:xfrm>
        </p:spPr>
        <p:txBody>
          <a:bodyPr>
            <a:normAutofit/>
          </a:bodyPr>
          <a:lstStyle/>
          <a:p>
            <a:pPr algn="ctr">
              <a:lnSpc>
                <a:spcPct val="80000"/>
              </a:lnSpc>
              <a:defRPr/>
            </a:pPr>
            <a:r>
              <a:rPr lang="en-US" b="1" dirty="0"/>
              <a:t>Learning Objectives</a:t>
            </a:r>
          </a:p>
        </p:txBody>
      </p:sp>
      <p:graphicFrame>
        <p:nvGraphicFramePr>
          <p:cNvPr id="4" name="Content Placeholder 3" descr="Vertical bullet list showing 3 groups arranged one below the other and bullet points are present under each group.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912687199"/>
              </p:ext>
            </p:extLst>
          </p:nvPr>
        </p:nvGraphicFramePr>
        <p:xfrm>
          <a:off x="0" y="1371600"/>
          <a:ext cx="12188825" cy="5156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F60E305E-FAD0-4350-AB2F-F9BF3CFC9340}"/>
              </a:ext>
            </a:extLst>
          </p:cNvPr>
          <p:cNvSpPr txBox="1"/>
          <p:nvPr/>
        </p:nvSpPr>
        <p:spPr>
          <a:xfrm>
            <a:off x="1" y="16908"/>
            <a:ext cx="121888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u="sng" dirty="0"/>
              <a:t>COSC 1336 Fundamentals of Programming I</a:t>
            </a:r>
          </a:p>
        </p:txBody>
      </p:sp>
    </p:spTree>
    <p:extLst>
      <p:ext uri="{BB962C8B-B14F-4D97-AF65-F5344CB8AC3E}">
        <p14:creationId xmlns:p14="http://schemas.microsoft.com/office/powerpoint/2010/main" val="3366234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894012" y="1219200"/>
            <a:ext cx="6629400" cy="649357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Ally</a:t>
            </a:r>
          </a:p>
        </p:txBody>
      </p:sp>
      <p:sp>
        <p:nvSpPr>
          <p:cNvPr id="12" name="Rectangle 11"/>
          <p:cNvSpPr/>
          <p:nvPr/>
        </p:nvSpPr>
        <p:spPr>
          <a:xfrm>
            <a:off x="2894012" y="2277548"/>
            <a:ext cx="6629400" cy="649357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512.299.6402</a:t>
            </a:r>
          </a:p>
        </p:txBody>
      </p:sp>
      <p:sp>
        <p:nvSpPr>
          <p:cNvPr id="16" name="Rectangle 15"/>
          <p:cNvSpPr/>
          <p:nvPr/>
        </p:nvSpPr>
        <p:spPr>
          <a:xfrm>
            <a:off x="2855912" y="3335895"/>
            <a:ext cx="6667500" cy="649357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mally@austincc.edu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5D048E3-BA90-4FCF-AED0-83F4E9D093D2}"/>
              </a:ext>
            </a:extLst>
          </p:cNvPr>
          <p:cNvSpPr/>
          <p:nvPr/>
        </p:nvSpPr>
        <p:spPr>
          <a:xfrm>
            <a:off x="36513" y="4541213"/>
            <a:ext cx="12188824" cy="142626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8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Email Subject</a:t>
            </a:r>
            <a:endParaRPr lang="en-US" sz="2800" dirty="0">
              <a:solidFill>
                <a:schemeClr val="bg1"/>
              </a:solidFill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8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subject for email correspondence to the instructor needs to include: </a:t>
            </a:r>
            <a:r>
              <a:rPr lang="en-US" sz="28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COSC 1336(</a:t>
            </a:r>
            <a:r>
              <a:rPr lang="en-US" sz="2800" dirty="0">
                <a:solidFill>
                  <a:srgbClr val="FF0000"/>
                </a:solidFill>
                <a:highlight>
                  <a:srgbClr val="FFFF00"/>
                </a:highlight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09</a:t>
            </a:r>
            <a:r>
              <a:rPr lang="en-US" sz="28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2800" dirty="0">
              <a:solidFill>
                <a:srgbClr val="FF0000"/>
              </a:solidFill>
              <a:effectLst/>
              <a:highlight>
                <a:srgbClr val="FFFF00"/>
              </a:highlight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1E25F5B-2191-4A92-B1B1-DFBDFD7CC9C7}"/>
              </a:ext>
            </a:extLst>
          </p:cNvPr>
          <p:cNvSpPr txBox="1"/>
          <p:nvPr/>
        </p:nvSpPr>
        <p:spPr>
          <a:xfrm>
            <a:off x="1" y="16908"/>
            <a:ext cx="121888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u="sng" dirty="0"/>
              <a:t>COSC 1336 Fundamentals of Programming I</a:t>
            </a:r>
          </a:p>
        </p:txBody>
      </p:sp>
    </p:spTree>
    <p:extLst>
      <p:ext uri="{BB962C8B-B14F-4D97-AF65-F5344CB8AC3E}">
        <p14:creationId xmlns:p14="http://schemas.microsoft.com/office/powerpoint/2010/main" val="33055688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41325"/>
            <a:ext cx="12188825" cy="787400"/>
          </a:xfrm>
        </p:spPr>
        <p:txBody>
          <a:bodyPr>
            <a:normAutofit/>
          </a:bodyPr>
          <a:lstStyle/>
          <a:p>
            <a:pPr algn="ctr">
              <a:lnSpc>
                <a:spcPct val="80000"/>
              </a:lnSpc>
              <a:defRPr/>
            </a:pPr>
            <a:r>
              <a:rPr lang="en-US" b="1" dirty="0"/>
              <a:t>Course Rationale</a:t>
            </a:r>
          </a:p>
        </p:txBody>
      </p:sp>
      <p:graphicFrame>
        <p:nvGraphicFramePr>
          <p:cNvPr id="4" name="Content Placeholder 3" descr="Vertical bullet list showing 3 groups arranged one below the other and bullet points are present under each group.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4114462391"/>
              </p:ext>
            </p:extLst>
          </p:nvPr>
        </p:nvGraphicFramePr>
        <p:xfrm>
          <a:off x="-77788" y="1219200"/>
          <a:ext cx="12114212" cy="533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D82EEA35-6199-42E4-8DF0-26247FEE3CA4}"/>
              </a:ext>
            </a:extLst>
          </p:cNvPr>
          <p:cNvSpPr txBox="1"/>
          <p:nvPr/>
        </p:nvSpPr>
        <p:spPr>
          <a:xfrm>
            <a:off x="1" y="16908"/>
            <a:ext cx="121888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u="sng" dirty="0"/>
              <a:t>COSC 1336 Fundamentals of Programming I</a:t>
            </a:r>
          </a:p>
        </p:txBody>
      </p:sp>
    </p:spTree>
    <p:extLst>
      <p:ext uri="{BB962C8B-B14F-4D97-AF65-F5344CB8AC3E}">
        <p14:creationId xmlns:p14="http://schemas.microsoft.com/office/powerpoint/2010/main" val="2264214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57151" y="762000"/>
            <a:ext cx="12188825" cy="787400"/>
          </a:xfrm>
        </p:spPr>
        <p:txBody>
          <a:bodyPr>
            <a:normAutofit/>
          </a:bodyPr>
          <a:lstStyle/>
          <a:p>
            <a:pPr algn="ctr">
              <a:lnSpc>
                <a:spcPct val="80000"/>
              </a:lnSpc>
              <a:defRPr/>
            </a:pPr>
            <a:r>
              <a:rPr lang="en-US" b="1" dirty="0"/>
              <a:t>Text Book</a:t>
            </a:r>
          </a:p>
        </p:txBody>
      </p:sp>
      <p:graphicFrame>
        <p:nvGraphicFramePr>
          <p:cNvPr id="4" name="Content Placeholder 3" descr="Vertical bullet list showing 3 groups arranged one below the other and bullet points are present under each group.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417346259"/>
              </p:ext>
            </p:extLst>
          </p:nvPr>
        </p:nvGraphicFramePr>
        <p:xfrm>
          <a:off x="303212" y="1600200"/>
          <a:ext cx="11811000" cy="4724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9AC9C094-379B-432B-8F78-9484CDC94D8D}"/>
              </a:ext>
            </a:extLst>
          </p:cNvPr>
          <p:cNvSpPr txBox="1"/>
          <p:nvPr/>
        </p:nvSpPr>
        <p:spPr>
          <a:xfrm>
            <a:off x="1" y="16908"/>
            <a:ext cx="121888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u="sng" dirty="0"/>
              <a:t>COSC 1336 Fundamentals of Programming I</a:t>
            </a:r>
          </a:p>
        </p:txBody>
      </p:sp>
    </p:spTree>
    <p:extLst>
      <p:ext uri="{BB962C8B-B14F-4D97-AF65-F5344CB8AC3E}">
        <p14:creationId xmlns:p14="http://schemas.microsoft.com/office/powerpoint/2010/main" val="4225726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Diagram 9"/>
          <p:cNvGraphicFramePr/>
          <p:nvPr>
            <p:extLst>
              <p:ext uri="{D42A27DB-BD31-4B8C-83A1-F6EECF244321}">
                <p14:modId xmlns:p14="http://schemas.microsoft.com/office/powerpoint/2010/main" val="3560559679"/>
              </p:ext>
            </p:extLst>
          </p:nvPr>
        </p:nvGraphicFramePr>
        <p:xfrm>
          <a:off x="455612" y="685800"/>
          <a:ext cx="11353800" cy="54172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74612" y="1143000"/>
            <a:ext cx="12188825" cy="787400"/>
          </a:xfrm>
        </p:spPr>
        <p:txBody>
          <a:bodyPr>
            <a:normAutofit/>
          </a:bodyPr>
          <a:lstStyle/>
          <a:p>
            <a:pPr algn="ctr">
              <a:lnSpc>
                <a:spcPct val="80000"/>
              </a:lnSpc>
              <a:defRPr/>
            </a:pPr>
            <a:r>
              <a:rPr lang="en-US" b="1" dirty="0"/>
              <a:t>Course Grade Distribution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6ABC02B-76CF-4B56-BEF3-1EE727F3C3FF}"/>
              </a:ext>
            </a:extLst>
          </p:cNvPr>
          <p:cNvSpPr txBox="1"/>
          <p:nvPr/>
        </p:nvSpPr>
        <p:spPr>
          <a:xfrm>
            <a:off x="1" y="16908"/>
            <a:ext cx="121888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u="sng" dirty="0"/>
              <a:t>COSC 1336 Fundamentals of Programming I</a:t>
            </a:r>
          </a:p>
        </p:txBody>
      </p:sp>
    </p:spTree>
    <p:extLst>
      <p:ext uri="{BB962C8B-B14F-4D97-AF65-F5344CB8AC3E}">
        <p14:creationId xmlns:p14="http://schemas.microsoft.com/office/powerpoint/2010/main" val="2951854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462" y="457200"/>
            <a:ext cx="12188825" cy="787400"/>
          </a:xfrm>
        </p:spPr>
        <p:txBody>
          <a:bodyPr>
            <a:normAutofit/>
          </a:bodyPr>
          <a:lstStyle/>
          <a:p>
            <a:pPr algn="ctr">
              <a:lnSpc>
                <a:spcPct val="80000"/>
              </a:lnSpc>
              <a:defRPr/>
            </a:pPr>
            <a:r>
              <a:rPr lang="en-US" altLang="en-US" b="1" dirty="0">
                <a:solidFill>
                  <a:schemeClr val="tx2"/>
                </a:solidFill>
              </a:rPr>
              <a:t>Course Policies</a:t>
            </a:r>
            <a:endParaRPr lang="en-US" b="1" dirty="0">
              <a:solidFill>
                <a:schemeClr val="tx2"/>
              </a:solidFill>
            </a:endParaRPr>
          </a:p>
        </p:txBody>
      </p:sp>
      <p:graphicFrame>
        <p:nvGraphicFramePr>
          <p:cNvPr id="4" name="Content Placeholder 3" descr="Vertical bullet list showing 3 groups arranged one below the other and bullet points are present under each group."/>
          <p:cNvGraphicFramePr>
            <a:graphicFrameLocks noGrp="1"/>
          </p:cNvGraphicFramePr>
          <p:nvPr>
            <p:ph sz="half" idx="1"/>
          </p:nvPr>
        </p:nvGraphicFramePr>
        <p:xfrm>
          <a:off x="836612" y="1219200"/>
          <a:ext cx="10439400" cy="5181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2611E7A8-B0AA-4AF1-90C4-EDD12BC112E8}"/>
              </a:ext>
            </a:extLst>
          </p:cNvPr>
          <p:cNvSpPr txBox="1"/>
          <p:nvPr/>
        </p:nvSpPr>
        <p:spPr>
          <a:xfrm>
            <a:off x="17462" y="0"/>
            <a:ext cx="121888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u="sng" dirty="0"/>
              <a:t>COSC 1336 Fundamentals of Programming I</a:t>
            </a:r>
          </a:p>
        </p:txBody>
      </p:sp>
    </p:spTree>
    <p:extLst>
      <p:ext uri="{BB962C8B-B14F-4D97-AF65-F5344CB8AC3E}">
        <p14:creationId xmlns:p14="http://schemas.microsoft.com/office/powerpoint/2010/main" val="1883852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306388" y="646331"/>
            <a:ext cx="12188825" cy="787400"/>
          </a:xfrm>
        </p:spPr>
        <p:txBody>
          <a:bodyPr>
            <a:normAutofit/>
          </a:bodyPr>
          <a:lstStyle/>
          <a:p>
            <a:pPr algn="ctr">
              <a:lnSpc>
                <a:spcPct val="80000"/>
              </a:lnSpc>
              <a:defRPr/>
            </a:pPr>
            <a:r>
              <a:rPr lang="en-US" altLang="en-US" b="1" dirty="0">
                <a:solidFill>
                  <a:schemeClr val="tx2"/>
                </a:solidFill>
              </a:rPr>
              <a:t>Academic Policies</a:t>
            </a:r>
            <a:endParaRPr lang="en-US" b="1" dirty="0">
              <a:solidFill>
                <a:schemeClr val="tx2"/>
              </a:solidFill>
            </a:endParaRPr>
          </a:p>
        </p:txBody>
      </p:sp>
      <p:graphicFrame>
        <p:nvGraphicFramePr>
          <p:cNvPr id="4" name="Content Placeholder 3" descr="Vertical bullet list showing 3 groups arranged one below the other and bullet points are present under each group."/>
          <p:cNvGraphicFramePr>
            <a:graphicFrameLocks noGrp="1"/>
          </p:cNvGraphicFramePr>
          <p:nvPr>
            <p:ph sz="half" idx="1"/>
          </p:nvPr>
        </p:nvGraphicFramePr>
        <p:xfrm>
          <a:off x="836612" y="1981200"/>
          <a:ext cx="10439400" cy="3733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1BEDBF13-4538-4874-A618-49222F159848}"/>
              </a:ext>
            </a:extLst>
          </p:cNvPr>
          <p:cNvSpPr txBox="1"/>
          <p:nvPr/>
        </p:nvSpPr>
        <p:spPr>
          <a:xfrm>
            <a:off x="150812" y="0"/>
            <a:ext cx="121888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u="sng" dirty="0"/>
              <a:t>COSC 1336 Fundamentals of Programming I</a:t>
            </a:r>
          </a:p>
        </p:txBody>
      </p:sp>
    </p:spTree>
    <p:extLst>
      <p:ext uri="{BB962C8B-B14F-4D97-AF65-F5344CB8AC3E}">
        <p14:creationId xmlns:p14="http://schemas.microsoft.com/office/powerpoint/2010/main" val="4062034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1295400"/>
            <a:ext cx="12188825" cy="787400"/>
          </a:xfrm>
        </p:spPr>
        <p:txBody>
          <a:bodyPr>
            <a:normAutofit/>
          </a:bodyPr>
          <a:lstStyle/>
          <a:p>
            <a:pPr algn="ctr">
              <a:lnSpc>
                <a:spcPct val="80000"/>
              </a:lnSpc>
              <a:defRPr/>
            </a:pPr>
            <a:r>
              <a:rPr lang="en-US" altLang="en-US" b="1" dirty="0"/>
              <a:t>Academic Policies</a:t>
            </a:r>
            <a:endParaRPr lang="en-US" b="1" dirty="0"/>
          </a:p>
        </p:txBody>
      </p:sp>
      <p:graphicFrame>
        <p:nvGraphicFramePr>
          <p:cNvPr id="4" name="Content Placeholder 3" descr="Vertical bullet list showing 3 groups arranged one below the other and bullet points are present under each group.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263410081"/>
              </p:ext>
            </p:extLst>
          </p:nvPr>
        </p:nvGraphicFramePr>
        <p:xfrm>
          <a:off x="874712" y="2362200"/>
          <a:ext cx="10439400" cy="3733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3CBC83CF-EA36-43F9-9E27-356AE2656218}"/>
              </a:ext>
            </a:extLst>
          </p:cNvPr>
          <p:cNvSpPr txBox="1"/>
          <p:nvPr/>
        </p:nvSpPr>
        <p:spPr>
          <a:xfrm>
            <a:off x="1" y="16908"/>
            <a:ext cx="121888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u="sng" dirty="0"/>
              <a:t>COSC 1336 Fundamentals of Programming I</a:t>
            </a:r>
          </a:p>
        </p:txBody>
      </p:sp>
    </p:spTree>
    <p:extLst>
      <p:ext uri="{BB962C8B-B14F-4D97-AF65-F5344CB8AC3E}">
        <p14:creationId xmlns:p14="http://schemas.microsoft.com/office/powerpoint/2010/main" val="2520439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7788" y="508000"/>
            <a:ext cx="12188825" cy="787400"/>
          </a:xfrm>
        </p:spPr>
        <p:txBody>
          <a:bodyPr>
            <a:normAutofit/>
          </a:bodyPr>
          <a:lstStyle/>
          <a:p>
            <a:pPr algn="ctr"/>
            <a:r>
              <a:rPr lang="en-US" b="1" u="sng" dirty="0"/>
              <a:t>Projects</a:t>
            </a:r>
            <a:endParaRPr lang="en-US" dirty="0"/>
          </a:p>
        </p:txBody>
      </p:sp>
      <p:graphicFrame>
        <p:nvGraphicFramePr>
          <p:cNvPr id="4" name="Content Placeholder 3" descr="Vertical bullet list showing 3 groups arranged one below the other and bullet points are present under each group."/>
          <p:cNvGraphicFramePr>
            <a:graphicFrameLocks noGrp="1"/>
          </p:cNvGraphicFramePr>
          <p:nvPr>
            <p:ph sz="half" idx="1"/>
          </p:nvPr>
        </p:nvGraphicFramePr>
        <p:xfrm>
          <a:off x="874712" y="1295400"/>
          <a:ext cx="10439400" cy="5181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9A632804-D29C-48BE-8150-35E50B50B535}"/>
              </a:ext>
            </a:extLst>
          </p:cNvPr>
          <p:cNvSpPr txBox="1"/>
          <p:nvPr/>
        </p:nvSpPr>
        <p:spPr>
          <a:xfrm>
            <a:off x="1" y="16908"/>
            <a:ext cx="121888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u="sng" dirty="0"/>
              <a:t>COSC 1336 Fundamentals of Programming I</a:t>
            </a:r>
          </a:p>
        </p:txBody>
      </p:sp>
    </p:spTree>
    <p:extLst>
      <p:ext uri="{BB962C8B-B14F-4D97-AF65-F5344CB8AC3E}">
        <p14:creationId xmlns:p14="http://schemas.microsoft.com/office/powerpoint/2010/main" val="258857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3789647" y="1727153"/>
            <a:ext cx="12188825" cy="787400"/>
          </a:xfrm>
        </p:spPr>
        <p:txBody>
          <a:bodyPr>
            <a:normAutofit/>
          </a:bodyPr>
          <a:lstStyle/>
          <a:p>
            <a:pPr algn="ctr">
              <a:lnSpc>
                <a:spcPct val="80000"/>
              </a:lnSpc>
              <a:defRPr/>
            </a:pPr>
            <a:r>
              <a:rPr lang="en-US" altLang="en-US" b="1" dirty="0">
                <a:solidFill>
                  <a:schemeClr val="tx2"/>
                </a:solidFill>
              </a:rPr>
              <a:t>WORLD OF DATA</a:t>
            </a:r>
            <a:endParaRPr lang="en-US" b="1" dirty="0">
              <a:solidFill>
                <a:schemeClr val="tx2"/>
              </a:solidFill>
            </a:endParaRPr>
          </a:p>
        </p:txBody>
      </p:sp>
      <p:sp>
        <p:nvSpPr>
          <p:cNvPr id="8" name="Flowchart: Magnetic Disk 7"/>
          <p:cNvSpPr/>
          <p:nvPr/>
        </p:nvSpPr>
        <p:spPr bwMode="auto">
          <a:xfrm>
            <a:off x="10209212" y="1181100"/>
            <a:ext cx="1196009" cy="1447800"/>
          </a:xfrm>
          <a:prstGeom prst="flowChartMagneticDisk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Database</a:t>
            </a:r>
          </a:p>
        </p:txBody>
      </p:sp>
      <p:sp>
        <p:nvSpPr>
          <p:cNvPr id="9" name="Right Arrow 8"/>
          <p:cNvSpPr/>
          <p:nvPr/>
        </p:nvSpPr>
        <p:spPr bwMode="auto">
          <a:xfrm>
            <a:off x="8304212" y="1524000"/>
            <a:ext cx="762000" cy="762000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2" name="Circular Arrow 51"/>
          <p:cNvSpPr/>
          <p:nvPr/>
        </p:nvSpPr>
        <p:spPr>
          <a:xfrm>
            <a:off x="4079465" y="533400"/>
            <a:ext cx="2787459" cy="2787883"/>
          </a:xfrm>
          <a:prstGeom prst="circularArrow">
            <a:avLst>
              <a:gd name="adj1" fmla="val 10980"/>
              <a:gd name="adj2" fmla="val 1142322"/>
              <a:gd name="adj3" fmla="val 4500000"/>
              <a:gd name="adj4" fmla="val 10800000"/>
              <a:gd name="adj5" fmla="val 12500"/>
            </a:avLst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grpSp>
        <p:nvGrpSpPr>
          <p:cNvPr id="53" name="Group 52"/>
          <p:cNvGrpSpPr/>
          <p:nvPr/>
        </p:nvGrpSpPr>
        <p:grpSpPr>
          <a:xfrm>
            <a:off x="5188684" y="1332381"/>
            <a:ext cx="1672475" cy="1115385"/>
            <a:chOff x="2748265" y="798981"/>
            <a:chExt cx="1672475" cy="1115385"/>
          </a:xfrm>
        </p:grpSpPr>
        <p:sp>
          <p:nvSpPr>
            <p:cNvPr id="71" name="Rectangle 70"/>
            <p:cNvSpPr/>
            <p:nvPr/>
          </p:nvSpPr>
          <p:spPr>
            <a:xfrm>
              <a:off x="2748265" y="798981"/>
              <a:ext cx="1672475" cy="1115385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72" name="TextBox 71"/>
            <p:cNvSpPr txBox="1"/>
            <p:nvPr/>
          </p:nvSpPr>
          <p:spPr>
            <a:xfrm>
              <a:off x="2748265" y="798981"/>
              <a:ext cx="1672475" cy="111538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7780" tIns="17780" rIns="17780" bIns="17780" numCol="1" spcCol="1270" anchor="ctr" anchorCtr="0">
              <a:noAutofit/>
            </a:bodyPr>
            <a:lstStyle/>
            <a:p>
              <a:pPr marL="285750" lvl="1" indent="-285750" algn="l" defTabSz="12446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2800" kern="1200" dirty="0"/>
                <a:t>Data</a:t>
              </a:r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4695586" y="1539910"/>
            <a:ext cx="1548937" cy="774283"/>
            <a:chOff x="2255167" y="1006510"/>
            <a:chExt cx="1548937" cy="774283"/>
          </a:xfrm>
        </p:grpSpPr>
        <p:sp>
          <p:nvSpPr>
            <p:cNvPr id="69" name="Rectangle 68"/>
            <p:cNvSpPr/>
            <p:nvPr/>
          </p:nvSpPr>
          <p:spPr>
            <a:xfrm>
              <a:off x="2255167" y="1006510"/>
              <a:ext cx="1548937" cy="774283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70" name="TextBox 69"/>
            <p:cNvSpPr txBox="1"/>
            <p:nvPr/>
          </p:nvSpPr>
          <p:spPr>
            <a:xfrm>
              <a:off x="2255167" y="1006510"/>
              <a:ext cx="1548937" cy="77428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7780" tIns="17780" rIns="17780" bIns="17780" numCol="1" spcCol="1270" anchor="ctr" anchorCtr="0">
              <a:noAutofit/>
            </a:bodyPr>
            <a:lstStyle/>
            <a:p>
              <a:pPr marL="0" lvl="0" indent="0" algn="ctr" defTabSz="1244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2800" kern="1200" dirty="0"/>
            </a:p>
          </p:txBody>
        </p:sp>
      </p:grpSp>
      <p:sp>
        <p:nvSpPr>
          <p:cNvPr id="55" name="Shape 54"/>
          <p:cNvSpPr/>
          <p:nvPr/>
        </p:nvSpPr>
        <p:spPr>
          <a:xfrm>
            <a:off x="3305258" y="2135245"/>
            <a:ext cx="2787459" cy="2787883"/>
          </a:xfrm>
          <a:prstGeom prst="leftCircularArrow">
            <a:avLst>
              <a:gd name="adj1" fmla="val 10980"/>
              <a:gd name="adj2" fmla="val 1142322"/>
              <a:gd name="adj3" fmla="val 6300000"/>
              <a:gd name="adj4" fmla="val 18900000"/>
              <a:gd name="adj5" fmla="val 12500"/>
            </a:avLst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grpSp>
        <p:nvGrpSpPr>
          <p:cNvPr id="56" name="Group 55"/>
          <p:cNvGrpSpPr/>
          <p:nvPr/>
        </p:nvGrpSpPr>
        <p:grpSpPr>
          <a:xfrm>
            <a:off x="3813150" y="2971801"/>
            <a:ext cx="4586028" cy="1115385"/>
            <a:chOff x="1372731" y="2438401"/>
            <a:chExt cx="4586028" cy="1115385"/>
          </a:xfrm>
        </p:grpSpPr>
        <p:sp>
          <p:nvSpPr>
            <p:cNvPr id="67" name="Rectangle 66"/>
            <p:cNvSpPr/>
            <p:nvPr/>
          </p:nvSpPr>
          <p:spPr>
            <a:xfrm>
              <a:off x="1372731" y="2438401"/>
              <a:ext cx="4586028" cy="1115385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68" name="TextBox 67"/>
            <p:cNvSpPr txBox="1"/>
            <p:nvPr/>
          </p:nvSpPr>
          <p:spPr>
            <a:xfrm>
              <a:off x="1372731" y="2438401"/>
              <a:ext cx="4586028" cy="111538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7780" tIns="17780" rIns="17780" bIns="17780" numCol="1" spcCol="1270" anchor="ctr" anchorCtr="0">
              <a:noAutofit/>
            </a:bodyPr>
            <a:lstStyle/>
            <a:p>
              <a:pPr marL="285750" lvl="1" indent="-285750" algn="l" defTabSz="12446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2800" kern="1200" dirty="0"/>
                <a:t>Information</a:t>
              </a:r>
            </a:p>
          </p:txBody>
        </p:sp>
      </p:grpSp>
      <p:grpSp>
        <p:nvGrpSpPr>
          <p:cNvPr id="57" name="Group 56"/>
          <p:cNvGrpSpPr/>
          <p:nvPr/>
        </p:nvGrpSpPr>
        <p:grpSpPr>
          <a:xfrm>
            <a:off x="3924519" y="3151022"/>
            <a:ext cx="1548937" cy="774283"/>
            <a:chOff x="1484100" y="2617622"/>
            <a:chExt cx="1548937" cy="774283"/>
          </a:xfrm>
        </p:grpSpPr>
        <p:sp>
          <p:nvSpPr>
            <p:cNvPr id="65" name="Rectangle 64"/>
            <p:cNvSpPr/>
            <p:nvPr/>
          </p:nvSpPr>
          <p:spPr>
            <a:xfrm>
              <a:off x="1484100" y="2617622"/>
              <a:ext cx="1548937" cy="774283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66" name="TextBox 65"/>
            <p:cNvSpPr txBox="1"/>
            <p:nvPr/>
          </p:nvSpPr>
          <p:spPr>
            <a:xfrm>
              <a:off x="1484100" y="2617622"/>
              <a:ext cx="1548937" cy="77428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7780" tIns="17780" rIns="17780" bIns="17780" numCol="1" spcCol="1270" anchor="ctr" anchorCtr="0">
              <a:noAutofit/>
            </a:bodyPr>
            <a:lstStyle/>
            <a:p>
              <a:pPr marL="0" lvl="0" indent="0" algn="ctr" defTabSz="1244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2800" kern="1200" dirty="0"/>
            </a:p>
          </p:txBody>
        </p:sp>
      </p:grpSp>
      <p:sp>
        <p:nvSpPr>
          <p:cNvPr id="58" name="Block Arc 57"/>
          <p:cNvSpPr/>
          <p:nvPr/>
        </p:nvSpPr>
        <p:spPr>
          <a:xfrm>
            <a:off x="4277859" y="3928780"/>
            <a:ext cx="2394859" cy="2395819"/>
          </a:xfrm>
          <a:prstGeom prst="blockArc">
            <a:avLst>
              <a:gd name="adj1" fmla="val 13500000"/>
              <a:gd name="adj2" fmla="val 10800000"/>
              <a:gd name="adj3" fmla="val 12740"/>
            </a:avLst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grpSp>
        <p:nvGrpSpPr>
          <p:cNvPr id="59" name="Group 58"/>
          <p:cNvGrpSpPr/>
          <p:nvPr/>
        </p:nvGrpSpPr>
        <p:grpSpPr>
          <a:xfrm>
            <a:off x="17887" y="4386548"/>
            <a:ext cx="8123155" cy="1144077"/>
            <a:chOff x="745135" y="3857507"/>
            <a:chExt cx="5698013" cy="1144077"/>
          </a:xfrm>
        </p:grpSpPr>
        <p:sp>
          <p:nvSpPr>
            <p:cNvPr id="63" name="Rectangle 62"/>
            <p:cNvSpPr/>
            <p:nvPr/>
          </p:nvSpPr>
          <p:spPr>
            <a:xfrm>
              <a:off x="1372737" y="3886199"/>
              <a:ext cx="5070411" cy="1115385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64" name="TextBox 63"/>
            <p:cNvSpPr txBox="1"/>
            <p:nvPr/>
          </p:nvSpPr>
          <p:spPr>
            <a:xfrm>
              <a:off x="745135" y="3857507"/>
              <a:ext cx="5070411" cy="111538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7780" tIns="17780" rIns="17780" bIns="17780" numCol="1" spcCol="1270" anchor="ctr" anchorCtr="0">
              <a:noAutofit/>
            </a:bodyPr>
            <a:lstStyle/>
            <a:p>
              <a:pPr marL="285750" lvl="1" indent="-285750" algn="l" defTabSz="12446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2800" kern="1200" dirty="0"/>
                <a:t>Knowledge/Business Intelligence</a:t>
              </a:r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4171823" y="4712132"/>
            <a:ext cx="1548937" cy="774283"/>
            <a:chOff x="2258831" y="4231050"/>
            <a:chExt cx="1548937" cy="774283"/>
          </a:xfrm>
        </p:grpSpPr>
        <p:sp>
          <p:nvSpPr>
            <p:cNvPr id="61" name="Rectangle 60"/>
            <p:cNvSpPr/>
            <p:nvPr/>
          </p:nvSpPr>
          <p:spPr>
            <a:xfrm>
              <a:off x="2258831" y="4231050"/>
              <a:ext cx="1548937" cy="774283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62" name="TextBox 61"/>
            <p:cNvSpPr txBox="1"/>
            <p:nvPr/>
          </p:nvSpPr>
          <p:spPr>
            <a:xfrm>
              <a:off x="2258831" y="4231050"/>
              <a:ext cx="1548937" cy="77428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7780" tIns="17780" rIns="17780" bIns="17780" numCol="1" spcCol="1270" anchor="ctr" anchorCtr="0">
              <a:noAutofit/>
            </a:bodyPr>
            <a:lstStyle/>
            <a:p>
              <a:pPr marL="0" lvl="0" indent="0" algn="ctr" defTabSz="1244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2800" kern="1200" dirty="0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41156FAC-9912-4F2B-B92A-AEA2E96FF68D}"/>
              </a:ext>
            </a:extLst>
          </p:cNvPr>
          <p:cNvSpPr txBox="1"/>
          <p:nvPr/>
        </p:nvSpPr>
        <p:spPr>
          <a:xfrm>
            <a:off x="17887" y="67159"/>
            <a:ext cx="121888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u="sng" dirty="0"/>
              <a:t>COSC 1336 Fundamentals of Programming I</a:t>
            </a:r>
          </a:p>
        </p:txBody>
      </p:sp>
    </p:spTree>
    <p:extLst>
      <p:ext uri="{BB962C8B-B14F-4D97-AF65-F5344CB8AC3E}">
        <p14:creationId xmlns:p14="http://schemas.microsoft.com/office/powerpoint/2010/main" val="3515131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599" y="508000"/>
            <a:ext cx="12188825" cy="787400"/>
          </a:xfrm>
        </p:spPr>
        <p:txBody>
          <a:bodyPr>
            <a:normAutofit/>
          </a:bodyPr>
          <a:lstStyle/>
          <a:p>
            <a:pPr algn="ctr">
              <a:lnSpc>
                <a:spcPct val="80000"/>
              </a:lnSpc>
              <a:defRPr/>
            </a:pPr>
            <a:r>
              <a:rPr lang="en-US" b="1" dirty="0">
                <a:solidFill>
                  <a:schemeClr val="tx2"/>
                </a:solidFill>
              </a:rPr>
              <a:t>Data Flow Model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12" y="1295400"/>
            <a:ext cx="10972800" cy="332408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5EAEFC5-1188-469A-9C6B-1607B62D9504}"/>
              </a:ext>
            </a:extLst>
          </p:cNvPr>
          <p:cNvSpPr txBox="1"/>
          <p:nvPr/>
        </p:nvSpPr>
        <p:spPr>
          <a:xfrm>
            <a:off x="17887" y="67159"/>
            <a:ext cx="121888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u="sng" dirty="0"/>
              <a:t>COSC 1336 Fundamentals of Programming I</a:t>
            </a:r>
          </a:p>
        </p:txBody>
      </p:sp>
    </p:spTree>
    <p:extLst>
      <p:ext uri="{BB962C8B-B14F-4D97-AF65-F5344CB8AC3E}">
        <p14:creationId xmlns:p14="http://schemas.microsoft.com/office/powerpoint/2010/main" val="3651215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7CD7DE0-2104-4324-817D-F0CCAB7CBB39}"/>
              </a:ext>
            </a:extLst>
          </p:cNvPr>
          <p:cNvSpPr txBox="1"/>
          <p:nvPr/>
        </p:nvSpPr>
        <p:spPr>
          <a:xfrm>
            <a:off x="17887" y="67159"/>
            <a:ext cx="121888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u="sng" dirty="0"/>
              <a:t>COSC 1336 Fundamentals of Programming I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40E528A-3A32-467B-96FA-8ADC9B0077D0}"/>
              </a:ext>
            </a:extLst>
          </p:cNvPr>
          <p:cNvSpPr txBox="1"/>
          <p:nvPr/>
        </p:nvSpPr>
        <p:spPr>
          <a:xfrm>
            <a:off x="508584" y="1676400"/>
            <a:ext cx="11658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Install Python- check BB for install guidelines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Learn to Use Python - How to Run My First Python program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4639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986" y="460375"/>
            <a:ext cx="12188825" cy="787400"/>
          </a:xfrm>
        </p:spPr>
        <p:txBody>
          <a:bodyPr>
            <a:normAutofit/>
          </a:bodyPr>
          <a:lstStyle/>
          <a:p>
            <a:pPr lvl="0" algn="ctr" eaLnBrk="0" fontAlgn="base" hangingPunct="0">
              <a:lnSpc>
                <a:spcPct val="80000"/>
              </a:lnSpc>
              <a:spcAft>
                <a:spcPct val="0"/>
              </a:spcAft>
              <a:defRPr/>
            </a:pPr>
            <a:r>
              <a:rPr lang="en-US" b="1" dirty="0">
                <a:solidFill>
                  <a:schemeClr val="tx2"/>
                </a:solidFill>
              </a:rPr>
              <a:t>Instructional Methodology</a:t>
            </a:r>
            <a:endParaRPr lang="en-US" b="1" kern="0" dirty="0">
              <a:solidFill>
                <a:schemeClr val="tx2"/>
              </a:solidFill>
            </a:endParaRPr>
          </a:p>
        </p:txBody>
      </p:sp>
      <p:graphicFrame>
        <p:nvGraphicFramePr>
          <p:cNvPr id="4" name="Content Placeholder 3" descr="Vertical bullet list showing 3 groups arranged one below the other and bullet points are present under each group."/>
          <p:cNvGraphicFramePr>
            <a:graphicFrameLocks noGrp="1"/>
          </p:cNvGraphicFramePr>
          <p:nvPr>
            <p:ph sz="half" idx="1"/>
          </p:nvPr>
        </p:nvGraphicFramePr>
        <p:xfrm>
          <a:off x="-153988" y="1219200"/>
          <a:ext cx="12188825" cy="52368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5A61A85A-879D-46AC-8EFC-7F71FBE2E1EA}"/>
              </a:ext>
            </a:extLst>
          </p:cNvPr>
          <p:cNvSpPr txBox="1"/>
          <p:nvPr/>
        </p:nvSpPr>
        <p:spPr>
          <a:xfrm>
            <a:off x="1" y="16908"/>
            <a:ext cx="121888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u="sng" dirty="0"/>
              <a:t>COSC 1336 Fundamentals of Programming I</a:t>
            </a:r>
          </a:p>
        </p:txBody>
      </p:sp>
    </p:spTree>
    <p:extLst>
      <p:ext uri="{BB962C8B-B14F-4D97-AF65-F5344CB8AC3E}">
        <p14:creationId xmlns:p14="http://schemas.microsoft.com/office/powerpoint/2010/main" val="3331953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9412" y="644189"/>
            <a:ext cx="12188825" cy="787400"/>
          </a:xfrm>
        </p:spPr>
        <p:txBody>
          <a:bodyPr>
            <a:normAutofit/>
          </a:bodyPr>
          <a:lstStyle/>
          <a:p>
            <a:pPr algn="ctr">
              <a:lnSpc>
                <a:spcPct val="80000"/>
              </a:lnSpc>
              <a:defRPr/>
            </a:pPr>
            <a:r>
              <a:rPr lang="en-US" b="1" dirty="0"/>
              <a:t>Programming Requirements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874FA4-19D2-4DBC-9FBE-E5487E971CD4}"/>
              </a:ext>
            </a:extLst>
          </p:cNvPr>
          <p:cNvSpPr txBox="1"/>
          <p:nvPr/>
        </p:nvSpPr>
        <p:spPr>
          <a:xfrm>
            <a:off x="0" y="1981200"/>
            <a:ext cx="1218882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20% of your grade</a:t>
            </a:r>
            <a:r>
              <a:rPr lang="en-US" sz="20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on each programming assignment will be based on program documentation and style.</a:t>
            </a:r>
          </a:p>
          <a:p>
            <a:r>
              <a:rPr lang="en-US" sz="20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</a:p>
          <a:p>
            <a:pPr marL="0" marR="0">
              <a:spcBef>
                <a:spcPts val="0"/>
              </a:spcBef>
            </a:pPr>
            <a:r>
              <a:rPr lang="en-US" sz="2000" b="1" u="sng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Documentation/Programming Styles Requirements</a:t>
            </a:r>
            <a:endParaRPr lang="en-US" sz="20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marR="0" lvl="0" indent="-342900">
              <a:spcBef>
                <a:spcPts val="0"/>
              </a:spcBef>
              <a:buFont typeface="Symbol" panose="05050102010706020507" pitchFamily="18" charset="2"/>
              <a:buChar char=""/>
            </a:pPr>
            <a:r>
              <a:rPr lang="en-US" sz="20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Each program must begin with comments that include: </a:t>
            </a:r>
          </a:p>
          <a:p>
            <a:pPr marL="742950" marR="0" lvl="1" indent="-285750">
              <a:spcBef>
                <a:spcPts val="0"/>
              </a:spcBef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20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your full name/project number/date of submission/program completion</a:t>
            </a:r>
            <a:endParaRPr lang="en-US" sz="2000" dirty="0">
              <a:solidFill>
                <a:srgbClr val="000000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742950" marR="0" lvl="1" indent="-285750">
              <a:spcBef>
                <a:spcPts val="0"/>
              </a:spcBef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At least</a:t>
            </a:r>
            <a:r>
              <a:rPr lang="en-US" sz="20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3 lines of description to summarize what the program does.</a:t>
            </a:r>
            <a:endParaRPr lang="en-US" sz="2000" dirty="0"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342900" marR="0" lvl="0" indent="-342900">
              <a:spcBef>
                <a:spcPts val="0"/>
              </a:spcBef>
              <a:buFont typeface="Symbol" panose="05050102010706020507" pitchFamily="18" charset="2"/>
              <a:buChar char=""/>
            </a:pPr>
            <a:r>
              <a:rPr lang="en-US" sz="20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In your source file, the code for other functions should come main() </a:t>
            </a:r>
          </a:p>
          <a:p>
            <a:pPr marL="342900" marR="0" lvl="0" indent="-342900">
              <a:spcBef>
                <a:spcPts val="0"/>
              </a:spcBef>
              <a:buFont typeface="Symbol" panose="05050102010706020507" pitchFamily="18" charset="2"/>
              <a:buChar char=""/>
            </a:pPr>
            <a:r>
              <a:rPr lang="en-US" sz="20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Each function should begin with a 1 to 3-line comments describing what the function does.</a:t>
            </a:r>
          </a:p>
          <a:p>
            <a:pPr marL="342900" marR="0" lvl="0" indent="-342900">
              <a:spcBef>
                <a:spcPts val="0"/>
              </a:spcBef>
              <a:buFont typeface="Symbol" panose="05050102010706020507" pitchFamily="18" charset="2"/>
              <a:buChar char=""/>
            </a:pPr>
            <a:r>
              <a:rPr lang="en-US" sz="20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All local variables and constants should be declared inside the function and at the beginning of the function block.</a:t>
            </a:r>
          </a:p>
          <a:p>
            <a:pPr marL="342900" marR="0" lvl="0" indent="-342900">
              <a:spcBef>
                <a:spcPts val="0"/>
              </a:spcBef>
              <a:buFont typeface="Symbol" panose="05050102010706020507" pitchFamily="18" charset="2"/>
              <a:buChar char=""/>
            </a:pPr>
            <a:r>
              <a:rPr lang="en-US" sz="20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Use meaningful variable names. One- or two-character names are rarely meaningful.  </a:t>
            </a:r>
          </a:p>
          <a:p>
            <a:pPr marL="342900" marR="0" lvl="0" indent="-342900">
              <a:spcBef>
                <a:spcPts val="0"/>
              </a:spcBef>
              <a:buFont typeface="Symbol" panose="05050102010706020507" pitchFamily="18" charset="2"/>
              <a:buChar char=""/>
            </a:pPr>
            <a:r>
              <a:rPr lang="en-US" sz="20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Declare one variable/statement per line.  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79A6CA-D7D8-4C54-8378-B3D21BC8E97E}"/>
              </a:ext>
            </a:extLst>
          </p:cNvPr>
          <p:cNvSpPr txBox="1"/>
          <p:nvPr/>
        </p:nvSpPr>
        <p:spPr>
          <a:xfrm>
            <a:off x="17887" y="67159"/>
            <a:ext cx="121888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u="sng" dirty="0"/>
              <a:t>COSC 1336 Fundamentals of Programming I</a:t>
            </a:r>
          </a:p>
        </p:txBody>
      </p:sp>
    </p:spTree>
    <p:extLst>
      <p:ext uri="{BB962C8B-B14F-4D97-AF65-F5344CB8AC3E}">
        <p14:creationId xmlns:p14="http://schemas.microsoft.com/office/powerpoint/2010/main" val="3408748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41276" y="685800"/>
            <a:ext cx="12188825" cy="646331"/>
          </a:xfrm>
        </p:spPr>
        <p:txBody>
          <a:bodyPr>
            <a:normAutofit/>
          </a:bodyPr>
          <a:lstStyle/>
          <a:p>
            <a:pPr algn="ctr">
              <a:lnSpc>
                <a:spcPct val="80000"/>
              </a:lnSpc>
              <a:defRPr/>
            </a:pPr>
            <a:r>
              <a:rPr lang="en-US" altLang="en-US" sz="3200" b="1" dirty="0">
                <a:solidFill>
                  <a:srgbClr val="FF0000"/>
                </a:solidFill>
              </a:rPr>
              <a:t>The 3s’ of Learning</a:t>
            </a:r>
            <a:endParaRPr lang="en-US" sz="3200" b="1" dirty="0">
              <a:solidFill>
                <a:srgbClr val="FF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BB88285-242B-46A2-B321-C2E0C42F7B71}"/>
              </a:ext>
            </a:extLst>
          </p:cNvPr>
          <p:cNvSpPr txBox="1"/>
          <p:nvPr/>
        </p:nvSpPr>
        <p:spPr>
          <a:xfrm>
            <a:off x="1" y="16908"/>
            <a:ext cx="121888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u="sng" dirty="0"/>
              <a:t>COSC 1336 Fundamentals of Programming I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08C579C-F927-4B09-BBC3-DF4B1102798E}"/>
              </a:ext>
            </a:extLst>
          </p:cNvPr>
          <p:cNvGraphicFramePr>
            <a:graphicFrameLocks noGrp="1"/>
          </p:cNvGraphicFramePr>
          <p:nvPr/>
        </p:nvGraphicFramePr>
        <p:xfrm>
          <a:off x="531812" y="1308578"/>
          <a:ext cx="11125200" cy="502920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3708400">
                  <a:extLst>
                    <a:ext uri="{9D8B030D-6E8A-4147-A177-3AD203B41FA5}">
                      <a16:colId xmlns:a16="http://schemas.microsoft.com/office/drawing/2014/main" val="1554973213"/>
                    </a:ext>
                  </a:extLst>
                </a:gridCol>
                <a:gridCol w="3708400">
                  <a:extLst>
                    <a:ext uri="{9D8B030D-6E8A-4147-A177-3AD203B41FA5}">
                      <a16:colId xmlns:a16="http://schemas.microsoft.com/office/drawing/2014/main" val="491178993"/>
                    </a:ext>
                  </a:extLst>
                </a:gridCol>
                <a:gridCol w="3708400">
                  <a:extLst>
                    <a:ext uri="{9D8B030D-6E8A-4147-A177-3AD203B41FA5}">
                      <a16:colId xmlns:a16="http://schemas.microsoft.com/office/drawing/2014/main" val="36612977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Syntax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Semantics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Style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564444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dirty="0"/>
                        <a:t>Syntax in language dictates how words come together to form coherent sentences.</a:t>
                      </a:r>
                      <a:endParaRPr 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Semantics refers to the meaning or interpretation of code.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Consistent and well-defined coding styles contribute to code readability, maintainability, and collaboration among team members.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502457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dirty="0"/>
                        <a:t>Syntax refers to the rules/structure that dictate how programming languages are written and interpreted by computers. </a:t>
                      </a:r>
                      <a:endParaRPr 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Data Manipulation: how data is processed and manipulated within a program. 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consistent line breaks, spacing around operators, white spaces, and alignment of code elements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09733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/>
                        <a:t>Basic Elements</a:t>
                      </a:r>
                      <a:r>
                        <a:rPr lang="en-US" sz="1200" b="0" i="0" dirty="0"/>
                        <a:t>: variables, data types, operators. </a:t>
                      </a:r>
                      <a:endParaRPr 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Flow Control: Semantics govern the flow of execution within a program, determining which statements are executed and in what order. 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Naming conventions typically involve using camelCase, snake_case, or PascalCase for identifiers, depending on the language and context. 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70280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/>
                        <a:t>Syntax Rules</a:t>
                      </a:r>
                      <a:r>
                        <a:rPr lang="en-US" sz="1200" b="0" i="0" dirty="0"/>
                        <a:t>: Coding languages have strict syntax rules that dictate how code should be structured. </a:t>
                      </a:r>
                      <a:endParaRPr 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Error Handling: Semantics also encompass how errors and exceptions are handled within a program. 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Clear and expressive names help convey the purpose and intent of code elements, making the code easier to understand and maintain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55627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dirty="0"/>
                        <a:t>Expressions and Statements</a:t>
                      </a:r>
                      <a:r>
                        <a:rPr lang="en-US" sz="1200" b="0" i="0" dirty="0"/>
                        <a:t>: In coding languages, expressions are combinations of variables, operators, and values that equate to a single value. </a:t>
                      </a:r>
                      <a:endParaRPr 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By understanding the semantics of coding, developers can write code that is not only syntactically correct but also efficient, robust, and maintainable.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While readability and maintainability are paramount, optimizing critical sections of code can improve overall application performance.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0211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dirty="0"/>
                        <a:t>Practice, attention to detail, and familiarity with language-specific syntax are key to becoming proficient in coding.</a:t>
                      </a:r>
                    </a:p>
                    <a:p>
                      <a:endParaRPr 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Following best practices for branching, merging, and commit messages ensures a smooth and organized workflow. </a:t>
                      </a:r>
                    </a:p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886322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929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41276" y="685800"/>
            <a:ext cx="12188825" cy="787400"/>
          </a:xfrm>
        </p:spPr>
        <p:txBody>
          <a:bodyPr>
            <a:normAutofit/>
          </a:bodyPr>
          <a:lstStyle/>
          <a:p>
            <a:pPr algn="ctr">
              <a:lnSpc>
                <a:spcPct val="80000"/>
              </a:lnSpc>
              <a:defRPr/>
            </a:pPr>
            <a:r>
              <a:rPr lang="en-US" altLang="en-US" b="1" dirty="0">
                <a:solidFill>
                  <a:srgbClr val="FF0000"/>
                </a:solidFill>
              </a:rPr>
              <a:t>3s’ of Learning - Semantics</a:t>
            </a:r>
            <a:endParaRPr lang="en-US" b="1" dirty="0">
              <a:solidFill>
                <a:srgbClr val="FF0000"/>
              </a:solidFill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99AEC01F-F965-4223-A858-CDBA79049DE4}"/>
              </a:ext>
            </a:extLst>
          </p:cNvPr>
          <p:cNvGraphicFramePr/>
          <p:nvPr/>
        </p:nvGraphicFramePr>
        <p:xfrm>
          <a:off x="379412" y="1491750"/>
          <a:ext cx="5943600" cy="4648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9BB88285-242B-46A2-B321-C2E0C42F7B71}"/>
              </a:ext>
            </a:extLst>
          </p:cNvPr>
          <p:cNvSpPr txBox="1"/>
          <p:nvPr/>
        </p:nvSpPr>
        <p:spPr>
          <a:xfrm>
            <a:off x="1" y="16908"/>
            <a:ext cx="121888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u="sng" dirty="0"/>
              <a:t>COSC 1336 Fundamentals of Programming I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E66F04-BDC0-434F-A1C1-AE8537A6937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1812" y="1948950"/>
            <a:ext cx="2968194" cy="37338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6E3C506-2D94-4AA9-8EDC-1C9AD9B0FDE9}"/>
              </a:ext>
            </a:extLst>
          </p:cNvPr>
          <p:cNvSpPr txBox="1"/>
          <p:nvPr/>
        </p:nvSpPr>
        <p:spPr>
          <a:xfrm>
            <a:off x="4875212" y="2090172"/>
            <a:ext cx="6116052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buFont typeface="Wingdings" panose="05000000000000000000" pitchFamily="2" charset="2"/>
              <a:buChar char="§"/>
            </a:pPr>
            <a:r>
              <a:rPr lang="en-US" altLang="en-US" dirty="0"/>
              <a:t>function </a:t>
            </a:r>
            <a:r>
              <a:rPr lang="en-US" altLang="en-US" dirty="0" err="1"/>
              <a:t>calculateRectangleArea</a:t>
            </a:r>
            <a:r>
              <a:rPr lang="en-US" altLang="en-US" dirty="0"/>
              <a:t> (width, height){</a:t>
            </a:r>
            <a:endParaRPr lang="en-US" dirty="0"/>
          </a:p>
          <a:p>
            <a:pPr lvl="1">
              <a:buFont typeface="Wingdings" panose="05000000000000000000" pitchFamily="2" charset="2"/>
              <a:buNone/>
            </a:pPr>
            <a:r>
              <a:rPr lang="en-US" altLang="en-US" dirty="0"/>
              <a:t>return width + height;</a:t>
            </a:r>
            <a:endParaRPr lang="en-US" dirty="0"/>
          </a:p>
          <a:p>
            <a:pPr lvl="1">
              <a:buFont typeface="Wingdings" panose="05000000000000000000" pitchFamily="2" charset="2"/>
              <a:buNone/>
            </a:pPr>
            <a:r>
              <a:rPr lang="en-US" dirty="0"/>
              <a:t>}</a:t>
            </a:r>
          </a:p>
          <a:p>
            <a:pPr lvl="0"/>
            <a:r>
              <a:rPr lang="en-US" altLang="en-US" dirty="0"/>
              <a:t>// semantic error</a:t>
            </a:r>
          </a:p>
          <a:p>
            <a:pPr lvl="1">
              <a:buNone/>
            </a:pPr>
            <a:r>
              <a:rPr lang="en-US" altLang="en-US" dirty="0"/>
              <a:t>	  we should multiply length and width</a:t>
            </a:r>
          </a:p>
        </p:txBody>
      </p:sp>
    </p:spTree>
    <p:extLst>
      <p:ext uri="{BB962C8B-B14F-4D97-AF65-F5344CB8AC3E}">
        <p14:creationId xmlns:p14="http://schemas.microsoft.com/office/powerpoint/2010/main" val="3358828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41276" y="685800"/>
            <a:ext cx="12188825" cy="787400"/>
          </a:xfrm>
        </p:spPr>
        <p:txBody>
          <a:bodyPr>
            <a:normAutofit/>
          </a:bodyPr>
          <a:lstStyle/>
          <a:p>
            <a:pPr algn="ctr">
              <a:lnSpc>
                <a:spcPct val="80000"/>
              </a:lnSpc>
              <a:defRPr/>
            </a:pPr>
            <a:r>
              <a:rPr lang="en-US" altLang="en-US" b="1" dirty="0">
                <a:solidFill>
                  <a:srgbClr val="FF0000"/>
                </a:solidFill>
              </a:rPr>
              <a:t>3s’ of Learning - Semantics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BB88285-242B-46A2-B321-C2E0C42F7B71}"/>
              </a:ext>
            </a:extLst>
          </p:cNvPr>
          <p:cNvSpPr txBox="1"/>
          <p:nvPr/>
        </p:nvSpPr>
        <p:spPr>
          <a:xfrm>
            <a:off x="1" y="16908"/>
            <a:ext cx="121888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u="sng" dirty="0"/>
              <a:t>COSC 1336 Fundamentals of Programming I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519C887A-6D5F-4B19-97ED-082835E829AC}"/>
                  </a:ext>
                </a:extLst>
              </p:cNvPr>
              <p:cNvSpPr txBox="1"/>
              <p:nvPr/>
            </p:nvSpPr>
            <p:spPr>
              <a:xfrm>
                <a:off x="3017921" y="2093316"/>
                <a:ext cx="6116052" cy="303487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28600" lvl="1" indent="-228600" algn="l" defTabSz="97790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Font typeface="Wingdings" panose="05000000000000000000" pitchFamily="2" charset="2"/>
                  <a:buChar char="§"/>
                </a:pPr>
                <a:r>
                  <a:rPr lang="en-US" altLang="en-US" sz="2200" kern="1200" dirty="0"/>
                  <a:t>Math</a:t>
                </a:r>
                <a:endParaRPr lang="en-US" sz="2200" kern="1200" dirty="0"/>
              </a:p>
              <a:p>
                <a:pPr marL="457200" lvl="2" indent="-228600" defTabSz="97790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Font typeface="Wingdings" panose="05000000000000000000" pitchFamily="2" charset="2"/>
                  <a:buChar char="§"/>
                </a:pPr>
                <a:r>
                  <a:rPr lang="en-US" altLang="en-US" sz="2200" dirty="0"/>
                  <a:t>expression </a:t>
                </a:r>
                <a:r>
                  <a:rPr lang="en-US" altLang="en-US" sz="2200" kern="1200" dirty="0"/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en-US" sz="2200" i="1" kern="120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en-US" sz="2200" i="1" kern="1200">
                            <a:latin typeface="Cambria Math" panose="02040503050406030204" pitchFamily="18" charset="0"/>
                          </a:rPr>
                          <m:t>2+3</m:t>
                        </m:r>
                      </m:num>
                      <m:den>
                        <m:r>
                          <a:rPr lang="en-US" altLang="en-US" sz="2200" i="1" kern="1200">
                            <a:latin typeface="Cambria Math" panose="02040503050406030204" pitchFamily="18" charset="0"/>
                          </a:rPr>
                          <m:t>4 −5</m:t>
                        </m:r>
                      </m:den>
                    </m:f>
                  </m:oMath>
                </a14:m>
                <a:endParaRPr lang="en-US" altLang="en-US" sz="2200" kern="1200" dirty="0"/>
              </a:p>
              <a:p>
                <a:pPr marL="457200" lvl="2" indent="-228600" algn="l" defTabSz="97790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Font typeface="Wingdings" panose="05000000000000000000" pitchFamily="2" charset="2"/>
                  <a:buChar char="§"/>
                </a:pPr>
                <a:endParaRPr lang="en-US" altLang="en-US" sz="2200" kern="1200" dirty="0"/>
              </a:p>
              <a:p>
                <a:pPr marL="228600" lvl="1" indent="-228600" algn="l" defTabSz="97790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"/>
                </a:pPr>
                <a:r>
                  <a:rPr lang="en-US" altLang="en-US" sz="2200" kern="1200" dirty="0"/>
                  <a:t>we wrote</a:t>
                </a:r>
              </a:p>
              <a:p>
                <a:pPr marL="457200" lvl="2" indent="-228600" algn="l" defTabSz="97790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Font typeface="Wingdings" panose="05000000000000000000" pitchFamily="2" charset="2"/>
                  <a:buChar char="§"/>
                </a:pPr>
                <a:r>
                  <a:rPr lang="en-US" altLang="en-US" sz="2200" kern="1200" dirty="0"/>
                  <a:t>2 + 3 / 4 – 5</a:t>
                </a:r>
              </a:p>
              <a:p>
                <a:pPr marL="457200" lvl="2" indent="-228600" algn="l" defTabSz="97790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Font typeface="Wingdings" panose="05000000000000000000" pitchFamily="2" charset="2"/>
                  <a:buChar char="§"/>
                </a:pPr>
                <a:endParaRPr lang="en-US" altLang="en-US" sz="2200" kern="1200" dirty="0"/>
              </a:p>
              <a:p>
                <a:pPr marL="228600" lvl="1" indent="-228600" algn="l" defTabSz="97790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"/>
                </a:pPr>
                <a:r>
                  <a:rPr lang="en-US" altLang="en-US" sz="2200" kern="1200" dirty="0"/>
                  <a:t>// semantic error</a:t>
                </a:r>
              </a:p>
              <a:p>
                <a:pPr marL="457200" lvl="2" indent="-228600" algn="l" defTabSz="97790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"/>
                </a:pPr>
                <a:r>
                  <a:rPr lang="en-US" altLang="en-US" sz="2200" kern="1200" dirty="0"/>
                  <a:t>it should be (2 + 3) / ( 4 – 5)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519C887A-6D5F-4B19-97ED-082835E829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17921" y="2093316"/>
                <a:ext cx="6116052" cy="3034870"/>
              </a:xfrm>
              <a:prstGeom prst="rect">
                <a:avLst/>
              </a:prstGeom>
              <a:blipFill>
                <a:blip r:embed="rId2"/>
                <a:stretch>
                  <a:fillRect l="-1296" t="-2410" b="-32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65685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41276" y="685800"/>
            <a:ext cx="12188825" cy="457200"/>
          </a:xfrm>
        </p:spPr>
        <p:txBody>
          <a:bodyPr>
            <a:normAutofit/>
          </a:bodyPr>
          <a:lstStyle/>
          <a:p>
            <a:pPr algn="ctr">
              <a:lnSpc>
                <a:spcPct val="80000"/>
              </a:lnSpc>
              <a:defRPr/>
            </a:pPr>
            <a:r>
              <a:rPr lang="en-US" sz="2000" b="1" dirty="0">
                <a:solidFill>
                  <a:srgbClr val="FF0000"/>
                </a:solidFill>
              </a:rPr>
              <a:t>Yes Factor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BB88285-242B-46A2-B321-C2E0C42F7B71}"/>
              </a:ext>
            </a:extLst>
          </p:cNvPr>
          <p:cNvSpPr txBox="1"/>
          <p:nvPr/>
        </p:nvSpPr>
        <p:spPr>
          <a:xfrm>
            <a:off x="1" y="16908"/>
            <a:ext cx="121888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u="sng" dirty="0"/>
              <a:t>COSC 1336 Fundamentals of Programming I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8F42773-C342-4934-BE45-ECF86074248F}"/>
              </a:ext>
            </a:extLst>
          </p:cNvPr>
          <p:cNvGraphicFramePr>
            <a:graphicFrameLocks noGrp="1"/>
          </p:cNvGraphicFramePr>
          <p:nvPr/>
        </p:nvGraphicFramePr>
        <p:xfrm>
          <a:off x="531812" y="1106696"/>
          <a:ext cx="11277600" cy="503936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1277600">
                  <a:extLst>
                    <a:ext uri="{9D8B030D-6E8A-4147-A177-3AD203B41FA5}">
                      <a16:colId xmlns:a16="http://schemas.microsoft.com/office/drawing/2014/main" val="2436848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Embracing a positive mindset and believing in your ability to learn and succeed are powerful catalysts for personal growth and achievement.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01222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/>
                      <a:r>
                        <a:rPr lang="en-US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Self-Efficacy: </a:t>
                      </a:r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Believing in your capabilities to learn and succeed increases your self-efficacy, which is your belief in your ability to accomplish goals and overcome challenges. </a:t>
                      </a:r>
                    </a:p>
                    <a:p>
                      <a:pPr lvl="0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With a positive attitude, you approach tasks and obstacles with confidence and determination.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12373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/>
                      <a:r>
                        <a:rPr lang="en-US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Resilience: </a:t>
                      </a:r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Instead of being discouraged by failures or setbacks, you view them as opportunities for learning and growth.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43487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Motivation: </a:t>
                      </a:r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 can-do attitude fuels motivation and drive, inspiring you to set ambitious goals, pursue your passions, and take proactive steps towards achieving success. </a:t>
                      </a:r>
                      <a:endParaRPr lang="en-US" sz="1600" b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582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Openness to Learning</a:t>
                      </a:r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Embracing a growth mindset encourages a willingness to learn new things, explore new ideas, and step out of your comfort zone. </a:t>
                      </a:r>
                      <a:endParaRPr lang="en-US" sz="1600" b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07834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Optimism</a:t>
                      </a:r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helps you stay upbeat, resilient, and solution-oriented, even when faced with challenges or setbacks.</a:t>
                      </a:r>
                      <a:endParaRPr lang="en-US" sz="1600" b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42220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With </a:t>
                      </a:r>
                      <a:r>
                        <a:rPr lang="en-US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confidence</a:t>
                      </a:r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in yourself, you're more likely to take on challenges, speak up for yourself, and pursue your goals with conviction.</a:t>
                      </a:r>
                      <a:endParaRPr lang="en-US" sz="1600" b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66643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You're </a:t>
                      </a:r>
                      <a:r>
                        <a:rPr lang="en-US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not afraid </a:t>
                      </a:r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 make mistakes or face challenges because you understand that each experience is an opportunity to learn and grow.</a:t>
                      </a:r>
                      <a:endParaRPr lang="en-US" sz="1600" b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6134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By maintaining a </a:t>
                      </a:r>
                      <a:r>
                        <a:rPr lang="en-US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positive mindset</a:t>
                      </a:r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believing in yourself, and embracing the journey of learning and growth, you can achieve your goals and fulfill your potential. </a:t>
                      </a:r>
                      <a:endParaRPr lang="en-US" sz="1600" b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8974357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31D39561-F962-87AB-82AB-A01328B1CBEE}"/>
              </a:ext>
            </a:extLst>
          </p:cNvPr>
          <p:cNvSpPr txBox="1"/>
          <p:nvPr/>
        </p:nvSpPr>
        <p:spPr>
          <a:xfrm>
            <a:off x="74612" y="1563896"/>
            <a:ext cx="4572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altLang="en-US" sz="2400" b="1" dirty="0">
              <a:solidFill>
                <a:srgbClr val="FF0000"/>
              </a:solidFill>
            </a:endParaRPr>
          </a:p>
          <a:p>
            <a:endParaRPr lang="en-US" altLang="en-US" b="1" dirty="0">
              <a:solidFill>
                <a:srgbClr val="FF0000"/>
              </a:solidFill>
            </a:endParaRPr>
          </a:p>
          <a:p>
            <a:endParaRPr lang="en-US" altLang="en-US" sz="2400" b="1" dirty="0">
              <a:solidFill>
                <a:srgbClr val="FF0000"/>
              </a:solidFill>
            </a:endParaRPr>
          </a:p>
          <a:p>
            <a:endParaRPr lang="en-US" altLang="en-US" b="1" dirty="0">
              <a:solidFill>
                <a:srgbClr val="FF0000"/>
              </a:solidFill>
            </a:endParaRPr>
          </a:p>
          <a:p>
            <a:endParaRPr lang="en-US" altLang="en-US" sz="2400" b="1" dirty="0">
              <a:solidFill>
                <a:srgbClr val="FF0000"/>
              </a:solidFill>
            </a:endParaRPr>
          </a:p>
          <a:p>
            <a:r>
              <a:rPr lang="en-US" altLang="en-US" sz="2400" b="1" dirty="0">
                <a:solidFill>
                  <a:srgbClr val="FF0000"/>
                </a:solidFill>
              </a:rPr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50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41276" y="685800"/>
            <a:ext cx="12188825" cy="787400"/>
          </a:xfrm>
        </p:spPr>
        <p:txBody>
          <a:bodyPr>
            <a:normAutofit fontScale="90000"/>
          </a:bodyPr>
          <a:lstStyle/>
          <a:p>
            <a:pPr algn="ctr">
              <a:lnSpc>
                <a:spcPct val="80000"/>
              </a:lnSpc>
              <a:defRPr/>
            </a:pPr>
            <a:r>
              <a:rPr lang="en-US" altLang="en-US" b="1" dirty="0">
                <a:solidFill>
                  <a:srgbClr val="FF0000"/>
                </a:solidFill>
              </a:rPr>
              <a:t>Path to a successful semester</a:t>
            </a:r>
            <a:br>
              <a:rPr lang="en-US" altLang="en-US" b="1" dirty="0">
                <a:solidFill>
                  <a:srgbClr val="FF0000"/>
                </a:solidFill>
              </a:rPr>
            </a:br>
            <a:r>
              <a:rPr lang="en-US" sz="2200" dirty="0"/>
              <a:t>Remember to stay focused, stay positive, and celebrate your accomplishments along the way!</a:t>
            </a:r>
            <a:endParaRPr lang="en-US" sz="2200" b="1" dirty="0">
              <a:solidFill>
                <a:srgbClr val="FF0000"/>
              </a:solidFill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99AEC01F-F965-4223-A858-CDBA79049DE4}"/>
              </a:ext>
            </a:extLst>
          </p:cNvPr>
          <p:cNvGraphicFramePr/>
          <p:nvPr/>
        </p:nvGraphicFramePr>
        <p:xfrm>
          <a:off x="0" y="1676400"/>
          <a:ext cx="8750299" cy="53410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 descr="Diploma">
                <a:extLst>
                  <a:ext uri="{FF2B5EF4-FFF2-40B4-BE49-F238E27FC236}">
                    <a16:creationId xmlns:a16="http://schemas.microsoft.com/office/drawing/2014/main" id="{1932AB65-80AF-4498-9972-E52E2EE90AFB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8750299" y="3962400"/>
              <a:ext cx="3200400" cy="1859333"/>
            </p:xfrm>
            <a:graphic>
              <a:graphicData uri="http://schemas.microsoft.com/office/drawing/2017/model3d">
                <am3d:model3d r:embed="rId7">
                  <am3d:spPr>
                    <a:xfrm>
                      <a:off x="0" y="0"/>
                      <a:ext cx="3200400" cy="1859333"/>
                    </a:xfrm>
                    <a:prstGeom prst="rect">
                      <a:avLst/>
                    </a:prstGeom>
                  </am3d:spPr>
                  <am3d:camera>
                    <am3d:pos x="0" y="0" z="5110179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105228" d="1000000"/>
                    <am3d:preTrans dx="1192" dy="-6734768" dz="-25999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8"/>
                  </am3d:raster>
                  <am3d:objViewport viewportSz="354976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 descr="Diploma">
                <a:extLst>
                  <a:ext uri="{FF2B5EF4-FFF2-40B4-BE49-F238E27FC236}">
                    <a16:creationId xmlns:a16="http://schemas.microsoft.com/office/drawing/2014/main" id="{1932AB65-80AF-4498-9972-E52E2EE90AF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750299" y="3962400"/>
                <a:ext cx="3200400" cy="1859333"/>
              </a:xfrm>
              <a:prstGeom prst="rect">
                <a:avLst/>
              </a:prstGeom>
            </p:spPr>
          </p:pic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9BB88285-242B-46A2-B321-C2E0C42F7B71}"/>
              </a:ext>
            </a:extLst>
          </p:cNvPr>
          <p:cNvSpPr txBox="1"/>
          <p:nvPr/>
        </p:nvSpPr>
        <p:spPr>
          <a:xfrm>
            <a:off x="1" y="16908"/>
            <a:ext cx="121888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u="sng" dirty="0"/>
              <a:t>COSC 1336 Fundamentals of Programming I</a:t>
            </a:r>
          </a:p>
        </p:txBody>
      </p:sp>
    </p:spTree>
    <p:extLst>
      <p:ext uri="{BB962C8B-B14F-4D97-AF65-F5344CB8AC3E}">
        <p14:creationId xmlns:p14="http://schemas.microsoft.com/office/powerpoint/2010/main" val="895074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41276" y="685800"/>
            <a:ext cx="12188825" cy="787400"/>
          </a:xfrm>
        </p:spPr>
        <p:txBody>
          <a:bodyPr>
            <a:normAutofit/>
          </a:bodyPr>
          <a:lstStyle/>
          <a:p>
            <a:pPr algn="ctr">
              <a:lnSpc>
                <a:spcPct val="80000"/>
              </a:lnSpc>
              <a:defRPr/>
            </a:pPr>
            <a:endParaRPr lang="en-US" b="1" dirty="0">
              <a:solidFill>
                <a:srgbClr val="FF0000"/>
              </a:solidFill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99AEC01F-F965-4223-A858-CDBA79049DE4}"/>
              </a:ext>
            </a:extLst>
          </p:cNvPr>
          <p:cNvGraphicFramePr/>
          <p:nvPr/>
        </p:nvGraphicFramePr>
        <p:xfrm>
          <a:off x="1141412" y="1600200"/>
          <a:ext cx="9296400" cy="4648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9BB88285-242B-46A2-B321-C2E0C42F7B71}"/>
              </a:ext>
            </a:extLst>
          </p:cNvPr>
          <p:cNvSpPr txBox="1"/>
          <p:nvPr/>
        </p:nvSpPr>
        <p:spPr>
          <a:xfrm>
            <a:off x="1" y="16908"/>
            <a:ext cx="121888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u="sng" dirty="0"/>
              <a:t>COSC 1336 Fundamentals of Programming I</a:t>
            </a:r>
          </a:p>
        </p:txBody>
      </p:sp>
    </p:spTree>
    <p:extLst>
      <p:ext uri="{BB962C8B-B14F-4D97-AF65-F5344CB8AC3E}">
        <p14:creationId xmlns:p14="http://schemas.microsoft.com/office/powerpoint/2010/main" val="9760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Books 16x9">
  <a:themeElements>
    <a:clrScheme name="Books_16x9">
      <a:dk1>
        <a:srgbClr val="374C81"/>
      </a:dk1>
      <a:lt1>
        <a:srgbClr val="FFFFFF"/>
      </a:lt1>
      <a:dk2>
        <a:srgbClr val="000000"/>
      </a:dk2>
      <a:lt2>
        <a:srgbClr val="EDE5DF"/>
      </a:lt2>
      <a:accent1>
        <a:srgbClr val="414E77"/>
      </a:accent1>
      <a:accent2>
        <a:srgbClr val="70AAC4"/>
      </a:accent2>
      <a:accent3>
        <a:srgbClr val="8B6A94"/>
      </a:accent3>
      <a:accent4>
        <a:srgbClr val="61A796"/>
      </a:accent4>
      <a:accent5>
        <a:srgbClr val="4E5798"/>
      </a:accent5>
      <a:accent6>
        <a:srgbClr val="7E5C5C"/>
      </a:accent6>
      <a:hlink>
        <a:srgbClr val="0070C0"/>
      </a:hlink>
      <a:folHlink>
        <a:srgbClr val="7030A0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80000" r="-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30000" t="30000" r="7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787940.potx" id="{F769AD3B-90E4-4F81-9CF2-8BD9F607FEC3}" vid="{18F656D2-BE2F-4155-8430-D393897A45F9}"/>
    </a:ext>
  </a:extLst>
</a:theme>
</file>

<file path=ppt/theme/theme2.xml><?xml version="1.0" encoding="utf-8"?>
<a:theme xmlns:a="http://schemas.openxmlformats.org/drawingml/2006/main" name="Office Theme">
  <a:themeElements>
    <a:clrScheme name="Books16x9">
      <a:dk1>
        <a:srgbClr val="374C81"/>
      </a:dk1>
      <a:lt1>
        <a:srgbClr val="FFFFFF"/>
      </a:lt1>
      <a:dk2>
        <a:srgbClr val="000000"/>
      </a:dk2>
      <a:lt2>
        <a:srgbClr val="EDE5DF"/>
      </a:lt2>
      <a:accent1>
        <a:srgbClr val="414E77"/>
      </a:accent1>
      <a:accent2>
        <a:srgbClr val="70AAC4"/>
      </a:accent2>
      <a:accent3>
        <a:srgbClr val="8B6A94"/>
      </a:accent3>
      <a:accent4>
        <a:srgbClr val="61A796"/>
      </a:accent4>
      <a:accent5>
        <a:srgbClr val="4E5798"/>
      </a:accent5>
      <a:accent6>
        <a:srgbClr val="7E5C5C"/>
      </a:accent6>
      <a:hlink>
        <a:srgbClr val="0070C0"/>
      </a:hlink>
      <a:folHlink>
        <a:srgbClr val="7030A0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80000" r="-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30000" t="30000" r="70000" b="10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Books16x9">
      <a:dk1>
        <a:srgbClr val="374C81"/>
      </a:dk1>
      <a:lt1>
        <a:srgbClr val="FFFFFF"/>
      </a:lt1>
      <a:dk2>
        <a:srgbClr val="000000"/>
      </a:dk2>
      <a:lt2>
        <a:srgbClr val="EDE5DF"/>
      </a:lt2>
      <a:accent1>
        <a:srgbClr val="414E77"/>
      </a:accent1>
      <a:accent2>
        <a:srgbClr val="70AAC4"/>
      </a:accent2>
      <a:accent3>
        <a:srgbClr val="8B6A94"/>
      </a:accent3>
      <a:accent4>
        <a:srgbClr val="61A796"/>
      </a:accent4>
      <a:accent5>
        <a:srgbClr val="4E5798"/>
      </a:accent5>
      <a:accent6>
        <a:srgbClr val="7E5C5C"/>
      </a:accent6>
      <a:hlink>
        <a:srgbClr val="0070C0"/>
      </a:hlink>
      <a:folHlink>
        <a:srgbClr val="7030A0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80000" r="-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30000" t="30000" r="70000" b="10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ocPublishedLinkedAssetsLookup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LocLastLocAttemptVersionTypeLookup xmlns="4873beb7-5857-4685-be1f-d57550cc96cc" xsi:nil="true"/>
    <DirectSourceMarket xmlns="4873beb7-5857-4685-be1f-d57550cc96cc" xsi:nil="true"/>
    <ThumbnailAssetId xmlns="4873beb7-5857-4685-be1f-d57550cc96cc" xsi:nil="true"/>
    <PrimaryImageGen xmlns="4873beb7-5857-4685-be1f-d57550cc96cc">false</PrimaryImageGen>
    <LocNewPublishedVersionLookup xmlns="4873beb7-5857-4685-be1f-d57550cc96cc" xsi:nil="true"/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LocOverallPublishStatusLookup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LocOverallLocStatusLookup xmlns="4873beb7-5857-4685-be1f-d57550cc96cc" xsi:nil="true"/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1345039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The bookstacks present on most slides  make this a good choice for students, teachers, reading enthusiasts, and others in education. This presentation template contains multiple slide layouts in widescreen format (16x9) and includes a sample table and chart that you can easily  modify.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2011-11-26T00:00:00+00:00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TemplateStatus xmlns="4873beb7-5857-4685-be1f-d57550cc96cc">Complete</TemplateStatus>
    <Downloads xmlns="4873beb7-5857-4685-be1f-d57550cc96cc">0</Downloads>
    <OOCacheId xmlns="4873beb7-5857-4685-be1f-d57550cc96cc" xsi:nil="true"/>
    <IsDeleted xmlns="4873beb7-5857-4685-be1f-d57550cc96cc">false</IsDeleted>
    <LocPublishedDependentAssetsLookup xmlns="4873beb7-5857-4685-be1f-d57550cc96cc" xsi:nil="true"/>
    <AssetExpire xmlns="4873beb7-5857-4685-be1f-d57550cc96cc">2029-05-12T07:00:00+00:00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EditorialTags xmlns="4873beb7-5857-4685-be1f-d57550cc96cc" xsi:nil="true"/>
    <SubmitterId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TP102787939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694216</LocLastLocAttemptVersionLookup>
    <LocProcessedForHandoffsLookup xmlns="4873beb7-5857-4685-be1f-d57550cc96cc" xsi:nil="true"/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LocOverallPreviewStatusLookup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 xsi:nil="true"/>
    <OutputCachingOn xmlns="4873beb7-5857-4685-be1f-d57550cc96cc">false</OutputCachingOn>
    <AverageRating xmlns="4873beb7-5857-4685-be1f-d57550cc96cc" xsi:nil="true"/>
    <APAuthor xmlns="4873beb7-5857-4685-be1f-d57550cc96cc">
      <UserInfo>
        <DisplayName>REDMOND\kristaa</DisplayName>
        <AccountId>136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LocProcessedForMarketsLookup xmlns="4873beb7-5857-4685-be1f-d57550cc96cc" xsi:nil="true"/>
    <TPLaunchHelpLinkType xmlns="4873beb7-5857-4685-be1f-d57550cc96cc">Template</TPLaunchHelpLinkType>
    <OriginalRelease xmlns="4873beb7-5857-4685-be1f-d57550cc96cc">15</OriginalRelease>
    <LocalizationTagsTaxHTField0 xmlns="4873beb7-5857-4685-be1f-d57550cc96cc">
      <Terms xmlns="http://schemas.microsoft.com/office/infopath/2007/PartnerControls"/>
    </LocalizationTagsTaxHTField0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LocOverallHandbackStatusLookup xmlns="4873beb7-5857-4685-be1f-d57550cc96cc" xsi:nil="true"/>
    <ShowIn xmlns="4873beb7-5857-4685-be1f-d57550cc96cc">Show everywhere</ShowIn>
    <UANotes xmlns="4873beb7-5857-4685-be1f-d57550cc96cc" xsi:nil="true"/>
    <InternalTagsTaxHTField0 xmlns="4873beb7-5857-4685-be1f-d57550cc96cc">
      <Terms xmlns="http://schemas.microsoft.com/office/infopath/2007/PartnerControls"/>
    </InternalTagsTaxHTField0>
    <CSXHash xmlns="4873beb7-5857-4685-be1f-d57550cc96cc" xsi:nil="true"/>
    <VoteCount xmlns="4873beb7-5857-4685-be1f-d57550cc96cc" xsi:nil="true"/>
    <LocMarketGroupTiers2 xmlns="4873beb7-5857-4685-be1f-d57550cc96cc" xsi:nil="true"/>
  </documentManagement>
</p:properties>
</file>

<file path=customXml/itemProps1.xml><?xml version="1.0" encoding="utf-8"?>
<ds:datastoreItem xmlns:ds="http://schemas.openxmlformats.org/officeDocument/2006/customXml" ds:itemID="{BBB5C329-08A6-4E5E-AEF1-A97828C8741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1B558C7-619B-49BE-9097-7FCBDADD4EC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301D382-32B0-43EE-932C-28906AF37617}">
  <ds:schemaRefs>
    <ds:schemaRef ds:uri="http://purl.org/dc/terms/"/>
    <ds:schemaRef ds:uri="http://www.w3.org/XML/1998/namespace"/>
    <ds:schemaRef ds:uri="http://purl.org/dc/dcmitype/"/>
    <ds:schemaRef ds:uri="http://schemas.microsoft.com/office/2006/metadata/properties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4873beb7-5857-4685-be1f-d57550cc96cc"/>
    <ds:schemaRef ds:uri="http://schemas.openxmlformats.org/package/2006/metadata/core-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HHS Basic Theme</Template>
  <TotalTime>649</TotalTime>
  <Words>1741</Words>
  <Application>Microsoft Office PowerPoint</Application>
  <PresentationFormat>Custom</PresentationFormat>
  <Paragraphs>229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8" baseType="lpstr">
      <vt:lpstr>Arial</vt:lpstr>
      <vt:lpstr>Calibri</vt:lpstr>
      <vt:lpstr>Cambria Math</vt:lpstr>
      <vt:lpstr>Century Gothic</vt:lpstr>
      <vt:lpstr>Courier New</vt:lpstr>
      <vt:lpstr>Symbol</vt:lpstr>
      <vt:lpstr>Wingdings</vt:lpstr>
      <vt:lpstr>Books 16x9</vt:lpstr>
      <vt:lpstr>PowerPoint Presentation</vt:lpstr>
      <vt:lpstr>PowerPoint Presentation</vt:lpstr>
      <vt:lpstr>Instructional Methodology</vt:lpstr>
      <vt:lpstr>The 3s’ of Learning</vt:lpstr>
      <vt:lpstr>3s’ of Learning - Semantics</vt:lpstr>
      <vt:lpstr>3s’ of Learning - Semantics</vt:lpstr>
      <vt:lpstr>Yes Factor</vt:lpstr>
      <vt:lpstr>Path to a successful semester Remember to stay focused, stay positive, and celebrate your accomplishments along the way!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Course Description</vt:lpstr>
      <vt:lpstr>Learning Outcomes</vt:lpstr>
      <vt:lpstr>Learning Objectives</vt:lpstr>
      <vt:lpstr>Learning Objectives</vt:lpstr>
      <vt:lpstr>Course Rationale</vt:lpstr>
      <vt:lpstr>Text Book</vt:lpstr>
      <vt:lpstr>Course Grade Distribution</vt:lpstr>
      <vt:lpstr>Course Policies</vt:lpstr>
      <vt:lpstr>Academic Policies</vt:lpstr>
      <vt:lpstr>Academic Policies</vt:lpstr>
      <vt:lpstr>Projects</vt:lpstr>
      <vt:lpstr>WORLD OF DATA</vt:lpstr>
      <vt:lpstr>Data Flow Model</vt:lpstr>
      <vt:lpstr>PowerPoint Presentation</vt:lpstr>
      <vt:lpstr>Programming Requirements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Ally,Murtaza (HHSC)</dc:creator>
  <cp:lastModifiedBy>Murtaza Ally</cp:lastModifiedBy>
  <cp:revision>74</cp:revision>
  <dcterms:created xsi:type="dcterms:W3CDTF">2017-05-16T14:09:04Z</dcterms:created>
  <dcterms:modified xsi:type="dcterms:W3CDTF">2025-08-16T12:04:19Z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

<file path=docProps/thumbnail.jpeg>
</file>